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324" r:id="rId4"/>
    <p:sldId id="330" r:id="rId5"/>
    <p:sldId id="32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>
        <p:scale>
          <a:sx n="90" d="100"/>
          <a:sy n="90" d="100"/>
        </p:scale>
        <p:origin x="-7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Defining Differences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accepted responsibility for: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For a </a:t>
            </a:r>
            <a:r>
              <a:rPr lang="en-US" sz="2800" u="sng" dirty="0" smtClean="0">
                <a:solidFill>
                  <a:schemeClr val="accent2"/>
                </a:solidFill>
              </a:rPr>
              <a:t>will</a:t>
            </a:r>
            <a:r>
              <a:rPr lang="en-US" sz="2800" dirty="0" smtClean="0"/>
              <a:t> to obey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For a </a:t>
            </a:r>
            <a:r>
              <a:rPr lang="en-US" sz="2800" u="sng" dirty="0" smtClean="0">
                <a:solidFill>
                  <a:schemeClr val="accent2"/>
                </a:solidFill>
              </a:rPr>
              <a:t>work</a:t>
            </a:r>
            <a:r>
              <a:rPr lang="en-US" sz="2800" dirty="0" smtClean="0"/>
              <a:t> to do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For a </a:t>
            </a:r>
            <a:r>
              <a:rPr lang="en-US" sz="2800" u="sng" dirty="0" smtClean="0">
                <a:solidFill>
                  <a:schemeClr val="accent2"/>
                </a:solidFill>
              </a:rPr>
              <a:t>woman</a:t>
            </a:r>
            <a:r>
              <a:rPr lang="en-US" sz="2800" dirty="0" smtClean="0"/>
              <a:t> to love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“Husbands, love your wives, just as </a:t>
            </a:r>
          </a:p>
          <a:p>
            <a:pPr marL="514350" indent="-514350" algn="ctr">
              <a:buNone/>
            </a:pPr>
            <a:r>
              <a:rPr lang="en-US" dirty="0" smtClean="0"/>
              <a:t>Christ also lived the church </a:t>
            </a:r>
          </a:p>
          <a:p>
            <a:pPr marL="514350" indent="-514350" algn="ctr">
              <a:buNone/>
            </a:pPr>
            <a:r>
              <a:rPr lang="en-US" dirty="0" smtClean="0"/>
              <a:t>and gave Himself up for her.”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5:25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Defining Differences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 causes a man to accept social and spiritual responsibility?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When it is clear from a young age that the primary responsibility for the social &amp; spiritual well-being of others (namely wife, children) rests </a:t>
            </a:r>
            <a:r>
              <a:rPr lang="en-US" sz="2800" u="sng" dirty="0" smtClean="0">
                <a:solidFill>
                  <a:schemeClr val="accent2"/>
                </a:solidFill>
              </a:rPr>
              <a:t>on him</a:t>
            </a:r>
            <a:r>
              <a:rPr lang="en-US" sz="2800" dirty="0" smtClean="0"/>
              <a:t>.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When he has been trained from an early age by the men in his life to </a:t>
            </a:r>
            <a:r>
              <a:rPr lang="en-US" sz="2800" u="sng" dirty="0" smtClean="0">
                <a:solidFill>
                  <a:schemeClr val="accent2"/>
                </a:solidFill>
              </a:rPr>
              <a:t>recognize</a:t>
            </a:r>
            <a:r>
              <a:rPr lang="en-US" sz="2800" dirty="0" smtClean="0"/>
              <a:t> and </a:t>
            </a:r>
            <a:r>
              <a:rPr lang="en-US" sz="2800" u="sng" dirty="0" smtClean="0">
                <a:solidFill>
                  <a:schemeClr val="accent2"/>
                </a:solidFill>
              </a:rPr>
              <a:t>assume</a:t>
            </a:r>
            <a:r>
              <a:rPr lang="en-US" sz="2800" dirty="0" smtClean="0"/>
              <a:t> these responsibilities.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Defining Differences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/>
          </a:bodyPr>
          <a:lstStyle/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When he is </a:t>
            </a:r>
            <a:r>
              <a:rPr lang="en-US" sz="2800" u="sng" dirty="0" smtClean="0">
                <a:solidFill>
                  <a:schemeClr val="accent2"/>
                </a:solidFill>
              </a:rPr>
              <a:t>honored</a:t>
            </a:r>
            <a:r>
              <a:rPr lang="en-US" sz="2800" dirty="0" smtClean="0"/>
              <a:t>, especially by other men, for accepting these </a:t>
            </a:r>
            <a:r>
              <a:rPr lang="en-US" sz="2800" u="sng" dirty="0" smtClean="0">
                <a:solidFill>
                  <a:schemeClr val="accent2"/>
                </a:solidFill>
              </a:rPr>
              <a:t>responsibilities</a:t>
            </a:r>
            <a:r>
              <a:rPr lang="en-US" sz="2800" dirty="0" smtClean="0"/>
              <a:t>.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When he has been spiritually transformed in the heart by Jesus Christ to </a:t>
            </a:r>
            <a:r>
              <a:rPr lang="en-US" sz="2800" u="sng" dirty="0" smtClean="0">
                <a:solidFill>
                  <a:schemeClr val="accent2"/>
                </a:solidFill>
              </a:rPr>
              <a:t>desire</a:t>
            </a:r>
            <a:r>
              <a:rPr lang="en-US" sz="2800" dirty="0" smtClean="0"/>
              <a:t> these responsibilities in order to </a:t>
            </a:r>
            <a:r>
              <a:rPr lang="en-US" sz="2800" u="sng" dirty="0" smtClean="0">
                <a:solidFill>
                  <a:schemeClr val="accent2"/>
                </a:solidFill>
              </a:rPr>
              <a:t>honor</a:t>
            </a:r>
            <a:r>
              <a:rPr lang="en-US" sz="2800" dirty="0" smtClean="0"/>
              <a:t> God.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Defining Differences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The first Adam abandoned his post of leadership; the second Adam chose to </a:t>
            </a:r>
            <a:r>
              <a:rPr lang="en-US" u="sng" dirty="0" smtClean="0">
                <a:solidFill>
                  <a:schemeClr val="accent2"/>
                </a:solidFill>
              </a:rPr>
              <a:t>lead courageously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 startAt="3"/>
            </a:pPr>
            <a:endParaRPr lang="en-US" sz="2000" dirty="0" smtClean="0"/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Men were created to </a:t>
            </a:r>
            <a:r>
              <a:rPr lang="en-US" sz="2800" u="sng" dirty="0" smtClean="0">
                <a:solidFill>
                  <a:schemeClr val="accent2"/>
                </a:solidFill>
              </a:rPr>
              <a:t>lead</a:t>
            </a:r>
            <a:r>
              <a:rPr lang="en-US" sz="2800" dirty="0" smtClean="0"/>
              <a:t>, but it takes </a:t>
            </a:r>
            <a:r>
              <a:rPr lang="en-US" sz="2800" u="sng" dirty="0" smtClean="0">
                <a:solidFill>
                  <a:schemeClr val="accent2"/>
                </a:solidFill>
              </a:rPr>
              <a:t>courage</a:t>
            </a:r>
            <a:r>
              <a:rPr lang="en-US" sz="2800" dirty="0" smtClean="0"/>
              <a:t>.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Jesus led where Adam didn’t</a:t>
            </a:r>
          </a:p>
          <a:p>
            <a:pPr marL="1529334" lvl="4" indent="-514350">
              <a:buClr>
                <a:schemeClr val="accent2"/>
              </a:buClr>
            </a:pPr>
            <a:r>
              <a:rPr lang="en-US" sz="2800" dirty="0" smtClean="0"/>
              <a:t>He set </a:t>
            </a:r>
            <a:r>
              <a:rPr lang="en-US" sz="2800" u="sng" dirty="0" smtClean="0">
                <a:solidFill>
                  <a:schemeClr val="accent2"/>
                </a:solidFill>
              </a:rPr>
              <a:t>direction</a:t>
            </a:r>
          </a:p>
          <a:p>
            <a:pPr marL="1529334" lvl="4" indent="-514350">
              <a:buClr>
                <a:schemeClr val="accent2"/>
              </a:buClr>
            </a:pPr>
            <a:r>
              <a:rPr lang="en-US" sz="2800" dirty="0" smtClean="0"/>
              <a:t>He provided </a:t>
            </a:r>
            <a:r>
              <a:rPr lang="en-US" sz="2800" u="sng" dirty="0" smtClean="0">
                <a:solidFill>
                  <a:schemeClr val="accent2"/>
                </a:solidFill>
              </a:rPr>
              <a:t>protection</a:t>
            </a:r>
          </a:p>
          <a:p>
            <a:pPr marL="1529334" lvl="4" indent="-514350">
              <a:buClr>
                <a:schemeClr val="accent2"/>
              </a:buClr>
            </a:pPr>
            <a:r>
              <a:rPr lang="en-US" sz="2800" dirty="0" smtClean="0"/>
              <a:t>He made </a:t>
            </a:r>
            <a:r>
              <a:rPr lang="en-US" sz="2800" u="sng" dirty="0" smtClean="0">
                <a:solidFill>
                  <a:schemeClr val="accent2"/>
                </a:solidFill>
              </a:rPr>
              <a:t>provision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3"/>
            </a:pPr>
            <a:endParaRPr lang="en-US" dirty="0" smtClean="0"/>
          </a:p>
          <a:p>
            <a:pPr marL="514350" indent="-514350">
              <a:buFont typeface="+mj-lt"/>
              <a:buAutoNum type="alphaUcPeriod" startAt="3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Defining Differences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/>
          </a:bodyPr>
          <a:lstStyle/>
          <a:p>
            <a:pPr marL="1035558" lvl="2" indent="-514350">
              <a:buClr>
                <a:schemeClr val="accent2"/>
              </a:buClr>
              <a:buFont typeface="+mj-lt"/>
              <a:buAutoNum type="arabicPeriod" startAt="3"/>
            </a:pPr>
            <a:r>
              <a:rPr lang="en-US" sz="2800" dirty="0" smtClean="0"/>
              <a:t>To be a courageous leader, every man must master one significant obstacle: </a:t>
            </a:r>
            <a:r>
              <a:rPr lang="en-US" sz="2800" u="sng" dirty="0" smtClean="0">
                <a:solidFill>
                  <a:schemeClr val="accent2"/>
                </a:solidFill>
              </a:rPr>
              <a:t>Feelings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3"/>
            </a:pPr>
            <a:endParaRPr lang="en-US" dirty="0" smtClean="0"/>
          </a:p>
          <a:p>
            <a:pPr marL="514350" indent="-514350">
              <a:buFont typeface="+mj-lt"/>
              <a:buAutoNum type="alphaUcPeriod" startAt="3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“Like a city that is broken into and </a:t>
            </a:r>
          </a:p>
          <a:p>
            <a:pPr marL="514350" indent="-514350" algn="ctr">
              <a:buNone/>
            </a:pPr>
            <a:r>
              <a:rPr lang="en-US" dirty="0" smtClean="0"/>
              <a:t>without walls is a man who has </a:t>
            </a:r>
          </a:p>
          <a:p>
            <a:pPr marL="514350" indent="-514350" algn="ctr">
              <a:buNone/>
            </a:pPr>
            <a:r>
              <a:rPr lang="en-US" dirty="0" smtClean="0"/>
              <a:t>no control over his spirit.”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25:28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“Nothing can bring a man peace, </a:t>
            </a:r>
          </a:p>
          <a:p>
            <a:pPr marL="514350" indent="-514350" algn="ctr">
              <a:buNone/>
            </a:pPr>
            <a:r>
              <a:rPr lang="en-US" dirty="0" smtClean="0"/>
              <a:t>but the triumph of principles.”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Ralph Waldo Emerson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Defining Differences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 smtClean="0"/>
              <a:t>The first Adam sought a great reward; the second Adam </a:t>
            </a:r>
            <a:r>
              <a:rPr lang="en-US" u="sng" dirty="0" smtClean="0">
                <a:solidFill>
                  <a:schemeClr val="accent2"/>
                </a:solidFill>
              </a:rPr>
              <a:t>expected a great reward, God’s reward</a:t>
            </a:r>
            <a:r>
              <a:rPr lang="en-US" dirty="0" smtClean="0"/>
              <a:t>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4"/>
            </a:pPr>
            <a:endParaRPr lang="en-US" dirty="0" smtClean="0"/>
          </a:p>
          <a:p>
            <a:pPr marL="514350" indent="-514350">
              <a:buFont typeface="+mj-lt"/>
              <a:buAutoNum type="alphaUcPeriod" startAt="4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“…And let us run with endurance the race </a:t>
            </a:r>
          </a:p>
          <a:p>
            <a:pPr marL="514350" indent="-514350" algn="ctr">
              <a:buNone/>
            </a:pPr>
            <a:r>
              <a:rPr lang="en-US" dirty="0" smtClean="0"/>
              <a:t>that is set before us, fixing our eyes on </a:t>
            </a:r>
          </a:p>
          <a:p>
            <a:pPr marL="514350" indent="-514350" algn="ctr">
              <a:buNone/>
            </a:pPr>
            <a:r>
              <a:rPr lang="en-US" dirty="0" smtClean="0"/>
              <a:t>Jesus, the author and </a:t>
            </a:r>
            <a:r>
              <a:rPr lang="en-US" dirty="0" err="1" smtClean="0"/>
              <a:t>perfecter</a:t>
            </a:r>
            <a:r>
              <a:rPr lang="en-US" dirty="0" smtClean="0"/>
              <a:t> of the faith, </a:t>
            </a:r>
          </a:p>
          <a:p>
            <a:pPr marL="514350" indent="-514350" algn="ctr">
              <a:buNone/>
            </a:pPr>
            <a:r>
              <a:rPr lang="en-US" dirty="0" smtClean="0"/>
              <a:t>who for the joy set before </a:t>
            </a:r>
            <a:r>
              <a:rPr lang="en-US" dirty="0" smtClean="0"/>
              <a:t>Him endured </a:t>
            </a:r>
          </a:p>
          <a:p>
            <a:pPr marL="514350" indent="-514350" algn="ctr">
              <a:buNone/>
            </a:pPr>
            <a:r>
              <a:rPr lang="en-US" dirty="0" smtClean="0"/>
              <a:t>The cross, despising the shame, and </a:t>
            </a:r>
          </a:p>
          <a:p>
            <a:pPr marL="514350" indent="-514350" algn="ctr">
              <a:buNone/>
            </a:pPr>
            <a:r>
              <a:rPr lang="en-US" dirty="0" smtClean="0"/>
              <a:t>has sat down at the right hand of the </a:t>
            </a:r>
          </a:p>
          <a:p>
            <a:pPr marL="514350" indent="-514350" algn="ctr">
              <a:buNone/>
            </a:pPr>
            <a:r>
              <a:rPr lang="en-US" dirty="0" smtClean="0"/>
              <a:t>throne of God.</a:t>
            </a:r>
            <a:r>
              <a:rPr lang="en-US" dirty="0" smtClean="0"/>
              <a:t>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Hebrews 12:1,2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(Jesus)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352122" y="1266522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1175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Eighteen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“I would have despaired unless I had </a:t>
            </a:r>
          </a:p>
          <a:p>
            <a:pPr marL="514350" indent="-514350" algn="ctr">
              <a:buNone/>
            </a:pPr>
            <a:r>
              <a:rPr lang="en-US" dirty="0" smtClean="0"/>
              <a:t>believed that I would see the goodness of </a:t>
            </a:r>
          </a:p>
          <a:p>
            <a:pPr marL="514350" indent="-514350" algn="ctr">
              <a:buNone/>
            </a:pPr>
            <a:r>
              <a:rPr lang="en-US" dirty="0" smtClean="0"/>
              <a:t>the Lord in the land of the living.”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Psalm 27:13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(David)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“By faith Moses, when he had grown up, </a:t>
            </a:r>
          </a:p>
          <a:p>
            <a:pPr marL="514350" indent="-514350" algn="ctr">
              <a:buNone/>
            </a:pPr>
            <a:r>
              <a:rPr lang="en-US" dirty="0" smtClean="0"/>
              <a:t>refused to be calle</a:t>
            </a:r>
            <a:r>
              <a:rPr lang="en-US" dirty="0" smtClean="0"/>
              <a:t>d the son of Pharaoh’s </a:t>
            </a:r>
          </a:p>
          <a:p>
            <a:pPr marL="514350" indent="-514350" algn="ctr">
              <a:buNone/>
            </a:pPr>
            <a:r>
              <a:rPr lang="en-US" dirty="0" smtClean="0"/>
              <a:t>daughter; choosing rather to endure ill </a:t>
            </a:r>
          </a:p>
          <a:p>
            <a:pPr marL="514350" indent="-514350" algn="ctr">
              <a:buNone/>
            </a:pPr>
            <a:r>
              <a:rPr lang="en-US" dirty="0" smtClean="0"/>
              <a:t>treatment with the people of God than to </a:t>
            </a:r>
          </a:p>
          <a:p>
            <a:pPr marL="514350" indent="-514350" algn="ctr">
              <a:buNone/>
            </a:pPr>
            <a:r>
              <a:rPr lang="en-US" dirty="0" smtClean="0"/>
              <a:t>enjoy the passing pleasures of sin; </a:t>
            </a:r>
          </a:p>
          <a:p>
            <a:pPr marL="514350" indent="-514350" algn="ctr">
              <a:buNone/>
            </a:pPr>
            <a:r>
              <a:rPr lang="en-US" dirty="0" smtClean="0"/>
              <a:t>considering the reproach of Christ greater </a:t>
            </a:r>
          </a:p>
          <a:p>
            <a:pPr marL="514350" indent="-514350" algn="ctr">
              <a:buNone/>
            </a:pPr>
            <a:r>
              <a:rPr lang="en-US" dirty="0" smtClean="0"/>
              <a:t>riches than the treasures of Egypt; for he </a:t>
            </a:r>
          </a:p>
          <a:p>
            <a:pPr marL="514350" indent="-514350" algn="ctr">
              <a:buNone/>
            </a:pPr>
            <a:r>
              <a:rPr lang="en-US" dirty="0" smtClean="0"/>
              <a:t>was looking to the reward.</a:t>
            </a:r>
            <a:r>
              <a:rPr lang="en-US" dirty="0" smtClean="0"/>
              <a:t>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Hebrews 11:24-26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(Moses)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“I have fought the good fight, I have </a:t>
            </a:r>
          </a:p>
          <a:p>
            <a:pPr marL="514350" indent="-514350" algn="ctr">
              <a:buNone/>
            </a:pPr>
            <a:r>
              <a:rPr lang="en-US" dirty="0" smtClean="0"/>
              <a:t>finished the course, I have kept the faith; </a:t>
            </a:r>
          </a:p>
          <a:p>
            <a:pPr marL="514350" indent="-514350" algn="ctr">
              <a:buNone/>
            </a:pPr>
            <a:r>
              <a:rPr lang="en-US" dirty="0" smtClean="0"/>
              <a:t>in the future there is laid up for me the </a:t>
            </a:r>
          </a:p>
          <a:p>
            <a:pPr marL="514350" indent="-514350" algn="ctr">
              <a:buNone/>
            </a:pPr>
            <a:r>
              <a:rPr lang="en-US" dirty="0" smtClean="0"/>
              <a:t>crowns of righteousness, which the Lord, </a:t>
            </a:r>
          </a:p>
          <a:p>
            <a:pPr marL="514350" indent="-514350" algn="ctr">
              <a:buNone/>
            </a:pPr>
            <a:r>
              <a:rPr lang="en-US" dirty="0" smtClean="0"/>
              <a:t>the righteous Judge, will award to me on </a:t>
            </a:r>
          </a:p>
          <a:p>
            <a:pPr marL="514350" indent="-514350" algn="ctr">
              <a:buNone/>
            </a:pPr>
            <a:r>
              <a:rPr lang="en-US" dirty="0" smtClean="0"/>
              <a:t>that day; and not only to one, but also to </a:t>
            </a:r>
          </a:p>
          <a:p>
            <a:pPr marL="514350" indent="-514350" algn="ctr">
              <a:buNone/>
            </a:pPr>
            <a:r>
              <a:rPr lang="en-US" dirty="0" smtClean="0"/>
              <a:t>all who have loved his appearing.”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4:7-8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(Paul)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“For bodily discip</a:t>
            </a:r>
            <a:r>
              <a:rPr lang="en-US" dirty="0" smtClean="0"/>
              <a:t>line is only of little profit, </a:t>
            </a:r>
          </a:p>
          <a:p>
            <a:pPr marL="514350" indent="-514350" algn="ctr">
              <a:buNone/>
            </a:pPr>
            <a:r>
              <a:rPr lang="en-US" dirty="0" smtClean="0"/>
              <a:t>but godliness is profitable for all things, </a:t>
            </a:r>
          </a:p>
          <a:p>
            <a:pPr marL="514350" indent="-514350" algn="ctr">
              <a:buNone/>
            </a:pPr>
            <a:r>
              <a:rPr lang="en-US" dirty="0" smtClean="0"/>
              <a:t>since it holds promise for the present life </a:t>
            </a:r>
          </a:p>
          <a:p>
            <a:pPr marL="514350" indent="-514350" algn="ctr">
              <a:buNone/>
            </a:pPr>
            <a:r>
              <a:rPr lang="en-US" dirty="0" smtClean="0"/>
              <a:t>and also for the life to come.”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Timothy 4:8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without faith it is impossible to please </a:t>
            </a:r>
          </a:p>
          <a:p>
            <a:pPr marL="514350" indent="-514350" algn="ctr">
              <a:buNone/>
            </a:pPr>
            <a:r>
              <a:rPr lang="en-US" dirty="0" smtClean="0"/>
              <a:t>Him, for he who comes to God must believe </a:t>
            </a:r>
          </a:p>
          <a:p>
            <a:pPr marL="514350" indent="-514350" algn="ctr">
              <a:buNone/>
            </a:pPr>
            <a:r>
              <a:rPr lang="en-US" dirty="0" smtClean="0"/>
              <a:t>that He is, and that He is a rewarder of </a:t>
            </a:r>
          </a:p>
          <a:p>
            <a:pPr marL="514350" indent="-514350" algn="ctr">
              <a:buNone/>
            </a:pPr>
            <a:r>
              <a:rPr lang="en-US" dirty="0" smtClean="0"/>
              <a:t>those who seek Him.</a:t>
            </a:r>
            <a:r>
              <a:rPr lang="en-US" dirty="0" smtClean="0"/>
              <a:t>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Hebrews 11:6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Real Man is One Who…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REJECTS </a:t>
            </a:r>
            <a:r>
              <a:rPr lang="en-US" u="sng" dirty="0" smtClean="0">
                <a:solidFill>
                  <a:schemeClr val="accent2"/>
                </a:solidFill>
              </a:rPr>
              <a:t>PASSIVITY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ACCEPTS </a:t>
            </a:r>
            <a:r>
              <a:rPr lang="en-US" u="sng" dirty="0" smtClean="0">
                <a:solidFill>
                  <a:schemeClr val="accent2"/>
                </a:solidFill>
              </a:rPr>
              <a:t>RESPONSIBILITY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LEADS </a:t>
            </a:r>
            <a:r>
              <a:rPr lang="en-US" u="sng" dirty="0" smtClean="0">
                <a:solidFill>
                  <a:schemeClr val="accent2"/>
                </a:solidFill>
              </a:rPr>
              <a:t>COURAGEOUSLY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EXPECTS THE GREATER </a:t>
            </a:r>
            <a:r>
              <a:rPr lang="en-US" u="sng" dirty="0" smtClean="0">
                <a:solidFill>
                  <a:schemeClr val="accent2"/>
                </a:solidFill>
              </a:rPr>
              <a:t>REWARD, GOD’S REWARD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3"/>
            </a:pPr>
            <a:endParaRPr lang="en-US" dirty="0" smtClean="0"/>
          </a:p>
          <a:p>
            <a:pPr marL="514350" indent="-514350">
              <a:buFont typeface="+mj-lt"/>
              <a:buAutoNum type="alphaUcPeriod" startAt="3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Defining Differences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first Adam fell into </a:t>
            </a:r>
            <a:r>
              <a:rPr lang="en-US" u="sng" dirty="0" smtClean="0">
                <a:solidFill>
                  <a:schemeClr val="accent2"/>
                </a:solidFill>
              </a:rPr>
              <a:t>passivity</a:t>
            </a:r>
            <a:r>
              <a:rPr lang="en-US" dirty="0" smtClean="0"/>
              <a:t>; the second Adam </a:t>
            </a:r>
            <a:r>
              <a:rPr lang="en-US" u="sng" dirty="0" smtClean="0">
                <a:solidFill>
                  <a:schemeClr val="accent2"/>
                </a:solidFill>
              </a:rPr>
              <a:t>rejected passivity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The first Adam disregarded his responsibilities; the second Adam </a:t>
            </a:r>
            <a:r>
              <a:rPr lang="en-US" sz="2800" u="sng" dirty="0" smtClean="0">
                <a:solidFill>
                  <a:schemeClr val="accent2"/>
                </a:solidFill>
              </a:rPr>
              <a:t>accepted responsibility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Defining Differences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accepted responsibility for: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For a </a:t>
            </a:r>
            <a:r>
              <a:rPr lang="en-US" sz="2800" u="sng" dirty="0" smtClean="0">
                <a:solidFill>
                  <a:schemeClr val="accent2"/>
                </a:solidFill>
              </a:rPr>
              <a:t>will</a:t>
            </a:r>
            <a:r>
              <a:rPr lang="en-US" sz="2800" dirty="0" smtClean="0"/>
              <a:t> to obey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“Jesus said to them, ‘My food is to do </a:t>
            </a:r>
          </a:p>
          <a:p>
            <a:pPr marL="514350" indent="-514350" algn="ctr">
              <a:buNone/>
            </a:pPr>
            <a:r>
              <a:rPr lang="en-US" dirty="0" smtClean="0"/>
              <a:t>the will of Him who sent Me, and to </a:t>
            </a:r>
          </a:p>
          <a:p>
            <a:pPr marL="514350" indent="-514350" algn="ctr">
              <a:buNone/>
            </a:pPr>
            <a:r>
              <a:rPr lang="en-US" dirty="0" smtClean="0"/>
              <a:t>accomplish His work’.”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John 4:34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“I delight to do Thy will, O my God; </a:t>
            </a:r>
          </a:p>
          <a:p>
            <a:pPr marL="514350" indent="-514350" algn="ctr">
              <a:buNone/>
            </a:pPr>
            <a:r>
              <a:rPr lang="en-US" dirty="0" smtClean="0"/>
              <a:t>Thy Law is within my heart.”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Psalm 40:8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He went a little beyond them and fell </a:t>
            </a:r>
          </a:p>
          <a:p>
            <a:pPr marL="514350" indent="-514350" algn="ctr">
              <a:buNone/>
            </a:pPr>
            <a:r>
              <a:rPr lang="en-US" dirty="0" smtClean="0"/>
              <a:t>on His face and prayed, saying ‘My Father, </a:t>
            </a:r>
          </a:p>
          <a:p>
            <a:pPr marL="514350" indent="-514350" algn="ctr">
              <a:buNone/>
            </a:pPr>
            <a:r>
              <a:rPr lang="en-US" dirty="0" smtClean="0"/>
              <a:t>if it is possible, let this cup pass from me; </a:t>
            </a:r>
          </a:p>
          <a:p>
            <a:pPr marL="514350" indent="-514350" algn="ctr">
              <a:buNone/>
            </a:pPr>
            <a:r>
              <a:rPr lang="en-US" dirty="0" smtClean="0"/>
              <a:t>yet not as I will, but as Thou wilt’.”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Matthew 26:39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Defining Differences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accepted responsibility for: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For a </a:t>
            </a:r>
            <a:r>
              <a:rPr lang="en-US" sz="2800" u="sng" dirty="0" smtClean="0">
                <a:solidFill>
                  <a:schemeClr val="accent2"/>
                </a:solidFill>
              </a:rPr>
              <a:t>will</a:t>
            </a:r>
            <a:r>
              <a:rPr lang="en-US" sz="2800" dirty="0" smtClean="0"/>
              <a:t> to obey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For a </a:t>
            </a:r>
            <a:r>
              <a:rPr lang="en-US" sz="2800" u="sng" dirty="0" smtClean="0">
                <a:solidFill>
                  <a:schemeClr val="accent2"/>
                </a:solidFill>
              </a:rPr>
              <a:t>work</a:t>
            </a:r>
            <a:r>
              <a:rPr lang="en-US" sz="2800" dirty="0" smtClean="0"/>
              <a:t> to do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“I glorified Thee on the earth, </a:t>
            </a:r>
          </a:p>
          <a:p>
            <a:pPr marL="514350" indent="-514350" algn="ctr">
              <a:buNone/>
            </a:pPr>
            <a:r>
              <a:rPr lang="en-US" dirty="0" smtClean="0"/>
              <a:t>having accomplished the work </a:t>
            </a:r>
          </a:p>
          <a:p>
            <a:pPr marL="514350" indent="-514350" algn="ctr">
              <a:buNone/>
            </a:pPr>
            <a:r>
              <a:rPr lang="en-US" dirty="0" smtClean="0"/>
              <a:t>which Thou hast given Me to do.”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John 17:4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</TotalTime>
  <Words>785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Aspect</vt:lpstr>
      <vt:lpstr>Welcome to</vt:lpstr>
      <vt:lpstr>Session Eighteen</vt:lpstr>
      <vt:lpstr>Four Defining Differences</vt:lpstr>
      <vt:lpstr>Four Defining Differences</vt:lpstr>
      <vt:lpstr>Slide 5</vt:lpstr>
      <vt:lpstr>Slide 6</vt:lpstr>
      <vt:lpstr>Slide 7</vt:lpstr>
      <vt:lpstr>Four Defining Differences</vt:lpstr>
      <vt:lpstr>Slide 9</vt:lpstr>
      <vt:lpstr>Four Defining Differences</vt:lpstr>
      <vt:lpstr>Slide 11</vt:lpstr>
      <vt:lpstr>Four Defining Differences</vt:lpstr>
      <vt:lpstr>Four Defining Differences</vt:lpstr>
      <vt:lpstr>Four Defining Differences</vt:lpstr>
      <vt:lpstr>Four Defining Differences</vt:lpstr>
      <vt:lpstr>Slide 16</vt:lpstr>
      <vt:lpstr>Slide 17</vt:lpstr>
      <vt:lpstr>Four Defining Differences</vt:lpstr>
      <vt:lpstr>Slide 19</vt:lpstr>
      <vt:lpstr>Slide 20</vt:lpstr>
      <vt:lpstr>Slide 21</vt:lpstr>
      <vt:lpstr>Slide 22</vt:lpstr>
      <vt:lpstr>Slide 23</vt:lpstr>
      <vt:lpstr>Slide 24</vt:lpstr>
      <vt:lpstr>A Real Man is One Who…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169</cp:revision>
  <dcterms:created xsi:type="dcterms:W3CDTF">2011-10-10T16:22:03Z</dcterms:created>
  <dcterms:modified xsi:type="dcterms:W3CDTF">2011-11-21T19:55:24Z</dcterms:modified>
</cp:coreProperties>
</file>