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98" r:id="rId4"/>
    <p:sldId id="306" r:id="rId5"/>
    <p:sldId id="322" r:id="rId6"/>
    <p:sldId id="323" r:id="rId7"/>
    <p:sldId id="324" r:id="rId8"/>
    <p:sldId id="325" r:id="rId9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88" d="100"/>
          <a:sy n="88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352122" y="1266522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1175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Thirteen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 Story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didn’t </a:t>
            </a:r>
            <a:r>
              <a:rPr lang="en-US" u="sng" dirty="0" smtClean="0">
                <a:solidFill>
                  <a:schemeClr val="accent2"/>
                </a:solidFill>
              </a:rPr>
              <a:t>know much</a:t>
            </a:r>
            <a:r>
              <a:rPr lang="en-US" dirty="0" smtClean="0"/>
              <a:t>, but I knew I was lost.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didn’t have </a:t>
            </a:r>
            <a:r>
              <a:rPr lang="en-US" u="sng" dirty="0" smtClean="0">
                <a:solidFill>
                  <a:schemeClr val="accent2"/>
                </a:solidFill>
              </a:rPr>
              <a:t>much faith</a:t>
            </a:r>
            <a:r>
              <a:rPr lang="en-US" dirty="0" smtClean="0"/>
              <a:t>, but what I had I put in </a:t>
            </a:r>
            <a:r>
              <a:rPr lang="en-US" u="sng" dirty="0" smtClean="0">
                <a:solidFill>
                  <a:schemeClr val="accent2"/>
                </a:solidFill>
              </a:rPr>
              <a:t>Jesus Christ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didn’t </a:t>
            </a:r>
            <a:r>
              <a:rPr lang="en-US" u="sng" dirty="0" smtClean="0">
                <a:solidFill>
                  <a:schemeClr val="accent2"/>
                </a:solidFill>
              </a:rPr>
              <a:t>change much</a:t>
            </a:r>
            <a:r>
              <a:rPr lang="en-US" dirty="0" smtClean="0"/>
              <a:t> at first outwardly, but something profound </a:t>
            </a:r>
            <a:r>
              <a:rPr lang="en-US" u="sng" dirty="0" smtClean="0">
                <a:solidFill>
                  <a:schemeClr val="accent2"/>
                </a:solidFill>
              </a:rPr>
              <a:t>did change</a:t>
            </a:r>
            <a:r>
              <a:rPr lang="en-US" dirty="0" smtClean="0"/>
              <a:t> inwardly.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“Regeneration is an inner recreating of </a:t>
            </a:r>
          </a:p>
          <a:p>
            <a:pPr marL="514350" indent="-514350" algn="ctr">
              <a:buNone/>
            </a:pPr>
            <a:r>
              <a:rPr lang="en-US" dirty="0" smtClean="0"/>
              <a:t>fallen human nature by the gracious </a:t>
            </a:r>
          </a:p>
          <a:p>
            <a:pPr marL="514350" indent="-514350" algn="ctr">
              <a:buNone/>
            </a:pPr>
            <a:r>
              <a:rPr lang="en-US" dirty="0" smtClean="0"/>
              <a:t>action of God’s Holy Spirit.  </a:t>
            </a:r>
          </a:p>
          <a:p>
            <a:pPr marL="514350" indent="-514350" algn="ctr">
              <a:buNone/>
            </a:pPr>
            <a:r>
              <a:rPr lang="en-US" dirty="0" smtClean="0"/>
              <a:t>Regeneration in Christ changes a person’s </a:t>
            </a:r>
          </a:p>
          <a:p>
            <a:pPr marL="514350" indent="-514350" algn="ctr">
              <a:buNone/>
            </a:pPr>
            <a:r>
              <a:rPr lang="en-US" dirty="0" smtClean="0"/>
              <a:t>natural disposition from </a:t>
            </a:r>
          </a:p>
          <a:p>
            <a:pPr marL="514350" indent="-514350" algn="ctr">
              <a:buNone/>
            </a:pPr>
            <a:r>
              <a:rPr lang="en-US" dirty="0" smtClean="0"/>
              <a:t>lawless, Godless, self-seeking, which </a:t>
            </a:r>
          </a:p>
          <a:p>
            <a:pPr marL="514350" indent="-514350" algn="ctr">
              <a:buNone/>
            </a:pPr>
            <a:r>
              <a:rPr lang="en-US" dirty="0" smtClean="0"/>
              <a:t>dominates a depraved man into on of </a:t>
            </a:r>
          </a:p>
          <a:p>
            <a:pPr marL="514350" indent="-514350" algn="ctr">
              <a:buNone/>
            </a:pPr>
            <a:r>
              <a:rPr lang="en-US" dirty="0" smtClean="0"/>
              <a:t>trust, love, repentance, and loving </a:t>
            </a:r>
          </a:p>
          <a:p>
            <a:pPr marL="514350" indent="-514350" algn="ctr">
              <a:buNone/>
            </a:pPr>
            <a:r>
              <a:rPr lang="en-US" dirty="0" smtClean="0"/>
              <a:t>compliance with God’s law henceforth.”</a:t>
            </a: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J.I. Packer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sz="2500" dirty="0" smtClean="0"/>
              <a:t>“For we also once were foolish ourselves, </a:t>
            </a:r>
          </a:p>
          <a:p>
            <a:pPr marL="514350" indent="-514350" algn="ctr">
              <a:buNone/>
            </a:pPr>
            <a:r>
              <a:rPr lang="en-US" sz="2500" dirty="0" smtClean="0"/>
              <a:t>disobedient, deceived, enslaved to various </a:t>
            </a:r>
          </a:p>
          <a:p>
            <a:pPr marL="514350" indent="-514350" algn="ctr">
              <a:buNone/>
            </a:pPr>
            <a:r>
              <a:rPr lang="en-US" sz="2500" dirty="0" smtClean="0"/>
              <a:t>lusts and pleasures, spending our life in </a:t>
            </a:r>
          </a:p>
          <a:p>
            <a:pPr marL="514350" indent="-514350" algn="ctr">
              <a:buNone/>
            </a:pPr>
            <a:r>
              <a:rPr lang="en-US" sz="2500" dirty="0" smtClean="0"/>
              <a:t>malice and envy, hateful, hating one </a:t>
            </a:r>
          </a:p>
          <a:p>
            <a:pPr marL="514350" indent="-514350" algn="ctr">
              <a:buNone/>
            </a:pPr>
            <a:r>
              <a:rPr lang="en-US" sz="2500" dirty="0" smtClean="0"/>
              <a:t>another.  But when the kindness of God our </a:t>
            </a:r>
          </a:p>
          <a:p>
            <a:pPr marL="514350" indent="-514350" algn="ctr">
              <a:buNone/>
            </a:pPr>
            <a:r>
              <a:rPr lang="en-US" sz="2500" dirty="0" smtClean="0"/>
              <a:t>Savior and His love for mankind appeared, </a:t>
            </a:r>
          </a:p>
          <a:p>
            <a:pPr marL="514350" indent="-514350" algn="ctr">
              <a:buNone/>
            </a:pPr>
            <a:r>
              <a:rPr lang="en-US" sz="2500" dirty="0" smtClean="0"/>
              <a:t>He saved us, not on the basis of deeds </a:t>
            </a:r>
          </a:p>
          <a:p>
            <a:pPr marL="514350" indent="-514350" algn="ctr">
              <a:buNone/>
            </a:pPr>
            <a:r>
              <a:rPr lang="en-US" sz="2500" dirty="0" smtClean="0"/>
              <a:t>which we have done in righteousness, but </a:t>
            </a:r>
          </a:p>
          <a:p>
            <a:pPr marL="514350" indent="-514350" algn="ctr">
              <a:buNone/>
            </a:pPr>
            <a:r>
              <a:rPr lang="en-US" sz="2500" dirty="0" smtClean="0"/>
              <a:t>according to His mercy, by the washing of </a:t>
            </a:r>
          </a:p>
          <a:p>
            <a:pPr marL="514350" indent="-514350" algn="ctr">
              <a:buNone/>
            </a:pPr>
            <a:r>
              <a:rPr lang="en-US" sz="2500" dirty="0" smtClean="0"/>
              <a:t>regeneration and renewing by the Holy </a:t>
            </a:r>
          </a:p>
          <a:p>
            <a:pPr marL="514350" indent="-514350" algn="ctr">
              <a:buNone/>
            </a:pPr>
            <a:r>
              <a:rPr lang="en-US" sz="2500" dirty="0" smtClean="0"/>
              <a:t>Spirit, whom He poured out upon us richly </a:t>
            </a:r>
          </a:p>
          <a:p>
            <a:pPr marL="514350" indent="-514350" algn="ctr">
              <a:buNone/>
            </a:pPr>
            <a:r>
              <a:rPr lang="en-US" sz="2500" dirty="0" smtClean="0"/>
              <a:t>through Jesus Christ our Savior.”</a:t>
            </a:r>
          </a:p>
          <a:p>
            <a:pPr marL="514350" indent="-514350" algn="ctr">
              <a:buNone/>
            </a:pP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Titus 3:3-6</a:t>
            </a:r>
            <a:endParaRPr lang="en-US" sz="2500" dirty="0" smtClean="0"/>
          </a:p>
          <a:p>
            <a:pPr marL="514350" indent="-514350" algn="ctr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sz="2500" dirty="0" smtClean="0"/>
              <a:t>“Now there was a man of the Pharisees, named </a:t>
            </a:r>
          </a:p>
          <a:p>
            <a:pPr marL="514350" indent="-514350" algn="ctr">
              <a:buNone/>
            </a:pPr>
            <a:r>
              <a:rPr lang="en-US" sz="2500" dirty="0" smtClean="0"/>
              <a:t>Nicodemus, a ruler of the Jews; this man came </a:t>
            </a:r>
          </a:p>
          <a:p>
            <a:pPr marL="514350" indent="-514350" algn="ctr">
              <a:buNone/>
            </a:pPr>
            <a:r>
              <a:rPr lang="en-US" sz="2500" dirty="0" smtClean="0"/>
              <a:t>to Him by night, and said to Him, ‘Rabbi, we </a:t>
            </a:r>
          </a:p>
          <a:p>
            <a:pPr marL="514350" indent="-514350" algn="ctr">
              <a:buNone/>
            </a:pPr>
            <a:r>
              <a:rPr lang="en-US" sz="2500" dirty="0" smtClean="0"/>
              <a:t>know that You have come from God as a teacher </a:t>
            </a:r>
          </a:p>
          <a:p>
            <a:pPr marL="514350" indent="-514350" algn="ctr">
              <a:buNone/>
            </a:pPr>
            <a:r>
              <a:rPr lang="en-US" sz="2500" dirty="0" smtClean="0"/>
              <a:t>for no one can do these signs that You do unless </a:t>
            </a:r>
          </a:p>
          <a:p>
            <a:pPr marL="514350" indent="-514350" algn="ctr">
              <a:buNone/>
            </a:pPr>
            <a:r>
              <a:rPr lang="en-US" sz="2500" dirty="0" smtClean="0"/>
              <a:t>God is with him.’  Jesus answered and said to </a:t>
            </a:r>
          </a:p>
          <a:p>
            <a:pPr marL="514350" indent="-514350" algn="ctr">
              <a:buNone/>
            </a:pPr>
            <a:r>
              <a:rPr lang="en-US" sz="2500" dirty="0" smtClean="0"/>
              <a:t>him, ‘Truly, truly I say to you, unless one is born </a:t>
            </a:r>
          </a:p>
          <a:p>
            <a:pPr marL="514350" indent="-514350" algn="ctr">
              <a:buNone/>
            </a:pPr>
            <a:r>
              <a:rPr lang="en-US" sz="2500" dirty="0" smtClean="0"/>
              <a:t>again, he cannon see the kingdom of God.’  </a:t>
            </a:r>
          </a:p>
          <a:p>
            <a:pPr marL="514350" indent="-514350" algn="ctr">
              <a:buNone/>
            </a:pPr>
            <a:r>
              <a:rPr lang="en-US" sz="2500" dirty="0" smtClean="0"/>
              <a:t>Nicodemus said to Him, ‘How can a man be born </a:t>
            </a:r>
          </a:p>
          <a:p>
            <a:pPr marL="514350" indent="-514350" algn="ctr">
              <a:buNone/>
            </a:pPr>
            <a:r>
              <a:rPr lang="en-US" sz="2500" dirty="0" smtClean="0"/>
              <a:t>when he is old?  He cannot enter a second time </a:t>
            </a:r>
          </a:p>
          <a:p>
            <a:pPr marL="514350" indent="-514350" algn="ctr">
              <a:buNone/>
            </a:pPr>
            <a:r>
              <a:rPr lang="en-US" sz="2500" dirty="0" smtClean="0"/>
              <a:t>into his mother’s womb and be born, can he?’”</a:t>
            </a:r>
          </a:p>
          <a:p>
            <a:pPr marL="514350" indent="-514350" algn="ctr">
              <a:buNone/>
            </a:pP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John 3:1-4</a:t>
            </a:r>
            <a:endParaRPr lang="en-US" sz="2500" dirty="0" smtClean="0"/>
          </a:p>
          <a:p>
            <a:pPr marL="514350" indent="-514350" algn="ctr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sz="2300" dirty="0" smtClean="0"/>
              <a:t>“Jesus answered, ‘Truly, truly, I say to you, unless </a:t>
            </a:r>
          </a:p>
          <a:p>
            <a:pPr marL="514350" indent="-514350" algn="ctr">
              <a:buNone/>
            </a:pPr>
            <a:r>
              <a:rPr lang="en-US" sz="2300" dirty="0" smtClean="0"/>
              <a:t>one is born of water and the Spirit, he cannot </a:t>
            </a:r>
          </a:p>
          <a:p>
            <a:pPr marL="514350" indent="-514350" algn="ctr">
              <a:buNone/>
            </a:pPr>
            <a:r>
              <a:rPr lang="en-US" sz="2300" dirty="0" smtClean="0"/>
              <a:t>enter into the kingdom of God.  That which is born </a:t>
            </a:r>
          </a:p>
          <a:p>
            <a:pPr marL="514350" indent="-514350" algn="ctr">
              <a:buNone/>
            </a:pPr>
            <a:r>
              <a:rPr lang="en-US" sz="2300" dirty="0" smtClean="0"/>
              <a:t>of the flesh is flesh; and that which is born of the </a:t>
            </a:r>
          </a:p>
          <a:p>
            <a:pPr marL="514350" indent="-514350" algn="ctr">
              <a:buNone/>
            </a:pPr>
            <a:r>
              <a:rPr lang="en-US" sz="2300" dirty="0" smtClean="0"/>
              <a:t>Spirit is spirit.  Do not marvel that I said to you, </a:t>
            </a:r>
          </a:p>
          <a:p>
            <a:pPr marL="514350" indent="-514350" algn="ctr">
              <a:buNone/>
            </a:pPr>
            <a:r>
              <a:rPr lang="en-US" sz="2300" dirty="0" smtClean="0"/>
              <a:t>‘You must be born again.’  The wind blows where it </a:t>
            </a:r>
          </a:p>
          <a:p>
            <a:pPr marL="514350" indent="-514350" algn="ctr">
              <a:buNone/>
            </a:pPr>
            <a:r>
              <a:rPr lang="en-US" sz="2300" dirty="0" smtClean="0"/>
              <a:t>wishes and you hear the sound of it, but do not </a:t>
            </a:r>
          </a:p>
          <a:p>
            <a:pPr marL="514350" indent="-514350" algn="ctr">
              <a:buNone/>
            </a:pPr>
            <a:r>
              <a:rPr lang="en-US" sz="2300" dirty="0" smtClean="0"/>
              <a:t>know where it comes from and where it is going; </a:t>
            </a:r>
          </a:p>
          <a:p>
            <a:pPr marL="514350" indent="-514350" algn="ctr">
              <a:buNone/>
            </a:pPr>
            <a:r>
              <a:rPr lang="en-US" sz="2300" dirty="0" smtClean="0"/>
              <a:t>so is every one who is born of the Spirit.’  </a:t>
            </a:r>
          </a:p>
          <a:p>
            <a:pPr marL="514350" indent="-514350" algn="ctr">
              <a:buNone/>
            </a:pPr>
            <a:r>
              <a:rPr lang="en-US" sz="2300" dirty="0" smtClean="0"/>
              <a:t>Nicodemus answered and said to Him, ‘How can </a:t>
            </a:r>
          </a:p>
          <a:p>
            <a:pPr marL="514350" indent="-514350" algn="ctr">
              <a:buNone/>
            </a:pPr>
            <a:r>
              <a:rPr lang="en-US" sz="2300" dirty="0" smtClean="0"/>
              <a:t>these things be?’  Jesus answered and said to him, </a:t>
            </a:r>
          </a:p>
          <a:p>
            <a:pPr marL="514350" indent="-514350" algn="ctr">
              <a:buNone/>
            </a:pPr>
            <a:r>
              <a:rPr lang="en-US" sz="2300" dirty="0" smtClean="0"/>
              <a:t>‘Are you the teacher of Israel, that you do no </a:t>
            </a:r>
          </a:p>
          <a:p>
            <a:pPr marL="514350" indent="-514350" algn="ctr">
              <a:buNone/>
            </a:pPr>
            <a:r>
              <a:rPr lang="en-US" sz="2300" dirty="0" smtClean="0"/>
              <a:t>understand these things?’”</a:t>
            </a:r>
          </a:p>
          <a:p>
            <a:pPr marL="514350" indent="-514350" algn="ctr">
              <a:buNone/>
            </a:pP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John 3:5-10</a:t>
            </a:r>
            <a:endParaRPr lang="en-US" sz="2300" dirty="0" smtClean="0"/>
          </a:p>
          <a:p>
            <a:pPr marL="514350" indent="-514350" algn="ctr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Saint </a:t>
            </a:r>
            <a:r>
              <a:rPr lang="en-US" sz="4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Nic’s Story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“Born of the Spirit” (vs. 5,8):</a:t>
            </a:r>
          </a:p>
          <a:p>
            <a:pPr marL="514350" indent="-514350">
              <a:buNone/>
            </a:pPr>
            <a:r>
              <a:rPr lang="en-US" dirty="0" smtClean="0"/>
              <a:t>	A </a:t>
            </a:r>
            <a:r>
              <a:rPr lang="en-US" u="sng" dirty="0" smtClean="0">
                <a:solidFill>
                  <a:schemeClr val="accent2"/>
                </a:solidFill>
              </a:rPr>
              <a:t>Supernatural</a:t>
            </a:r>
            <a:r>
              <a:rPr lang="en-US" dirty="0" smtClean="0"/>
              <a:t> Rebirth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“Must” (vs. 7):	</a:t>
            </a:r>
          </a:p>
          <a:p>
            <a:pPr marL="514350" indent="-514350">
              <a:buNone/>
            </a:pPr>
            <a:r>
              <a:rPr lang="en-US" dirty="0" smtClean="0"/>
              <a:t>	An </a:t>
            </a:r>
            <a:r>
              <a:rPr lang="en-US" u="sng" dirty="0" smtClean="0">
                <a:solidFill>
                  <a:schemeClr val="accent2"/>
                </a:solidFill>
              </a:rPr>
              <a:t>Irreplaceable</a:t>
            </a:r>
            <a:r>
              <a:rPr lang="en-US" dirty="0" smtClean="0"/>
              <a:t> Rebirth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“You” (vs. 7):</a:t>
            </a:r>
          </a:p>
          <a:p>
            <a:pPr marL="514350" indent="-514350">
              <a:buNone/>
            </a:pPr>
            <a:r>
              <a:rPr lang="en-US" dirty="0" smtClean="0"/>
              <a:t>	A </a:t>
            </a:r>
            <a:r>
              <a:rPr lang="en-US" u="sng" smtClean="0">
                <a:solidFill>
                  <a:schemeClr val="accent2"/>
                </a:solidFill>
              </a:rPr>
              <a:t>Personal</a:t>
            </a:r>
            <a:r>
              <a:rPr lang="en-US" smtClean="0"/>
              <a:t> </a:t>
            </a:r>
            <a:r>
              <a:rPr lang="en-US" smtClean="0"/>
              <a:t>Rebirth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497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Welcome to</vt:lpstr>
      <vt:lpstr>Session Thirteen</vt:lpstr>
      <vt:lpstr>My Story</vt:lpstr>
      <vt:lpstr>Slide 4</vt:lpstr>
      <vt:lpstr>Slide 5</vt:lpstr>
      <vt:lpstr>Slide 6</vt:lpstr>
      <vt:lpstr>Slide 7</vt:lpstr>
      <vt:lpstr>Saint Nic’s Story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97</cp:revision>
  <dcterms:created xsi:type="dcterms:W3CDTF">2011-10-10T16:22:03Z</dcterms:created>
  <dcterms:modified xsi:type="dcterms:W3CDTF">2011-11-03T18:03:15Z</dcterms:modified>
</cp:coreProperties>
</file>