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65" r:id="rId4"/>
    <p:sldId id="269" r:id="rId5"/>
    <p:sldId id="264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FA00A3-7C7D-4359-BDBB-58ED31FBD0D7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27E856-0AA4-4B9C-9FCA-496D89ACC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Arial Narrow" pitchFamily="34" charset="0"/>
              </a:rPr>
              <a:t>Welcome to</a:t>
            </a:r>
            <a:endParaRPr lang="en-US" sz="8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Picture 3" descr="NewMFLogo_card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5914778" cy="379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165017">
            <a:off x="656922" y="1278354"/>
            <a:ext cx="4668733" cy="466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1"/>
                </a:solidFill>
                <a:latin typeface="Arial Narrow" pitchFamily="34" charset="0"/>
              </a:rPr>
              <a:t>Session Three</a:t>
            </a:r>
            <a:endParaRPr lang="en-US" sz="50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4999"/>
          <a:stretch>
            <a:fillRect/>
          </a:stretch>
        </p:blipFill>
        <p:spPr bwMode="auto">
          <a:xfrm>
            <a:off x="6248400" y="3541713"/>
            <a:ext cx="2235705" cy="2830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b="4999"/>
          <a:stretch>
            <a:fillRect/>
          </a:stretch>
        </p:blipFill>
        <p:spPr bwMode="auto">
          <a:xfrm>
            <a:off x="671007" y="3541713"/>
            <a:ext cx="2235705" cy="2830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b="4999"/>
          <a:stretch>
            <a:fillRect/>
          </a:stretch>
        </p:blipFill>
        <p:spPr bwMode="auto">
          <a:xfrm>
            <a:off x="4774695" y="457200"/>
            <a:ext cx="2235705" cy="2830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b="4999"/>
          <a:stretch>
            <a:fillRect/>
          </a:stretch>
        </p:blipFill>
        <p:spPr bwMode="auto">
          <a:xfrm>
            <a:off x="2057400" y="457200"/>
            <a:ext cx="2234325" cy="2830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8269" y="3438525"/>
            <a:ext cx="2503437" cy="294781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11254"/>
            <a:ext cx="7620000" cy="57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Looking Back…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4187952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My story is not </a:t>
            </a:r>
            <a:r>
              <a:rPr lang="en-US" u="sng" dirty="0" smtClean="0">
                <a:solidFill>
                  <a:schemeClr val="accent2"/>
                </a:solidFill>
              </a:rPr>
              <a:t>unique</a:t>
            </a:r>
            <a:r>
              <a:rPr lang="en-US" dirty="0" smtClean="0"/>
              <a:t>.  As a man, I am not </a:t>
            </a:r>
            <a:r>
              <a:rPr lang="en-US" u="sng" dirty="0" smtClean="0">
                <a:solidFill>
                  <a:schemeClr val="accent2"/>
                </a:solidFill>
              </a:rPr>
              <a:t>alone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dirty="0" smtClean="0"/>
              <a:t>When a boy fails to </a:t>
            </a:r>
            <a:r>
              <a:rPr lang="en-US" u="sng" dirty="0" smtClean="0">
                <a:solidFill>
                  <a:schemeClr val="accent2"/>
                </a:solidFill>
              </a:rPr>
              <a:t>connect</a:t>
            </a:r>
            <a:r>
              <a:rPr lang="en-US" dirty="0" smtClean="0"/>
              <a:t> with his Dad, </a:t>
            </a:r>
            <a:r>
              <a:rPr lang="en-US" u="sng" dirty="0" smtClean="0">
                <a:solidFill>
                  <a:schemeClr val="accent2"/>
                </a:solidFill>
              </a:rPr>
              <a:t>demons</a:t>
            </a:r>
            <a:r>
              <a:rPr lang="en-US" dirty="0" smtClean="0"/>
              <a:t>, of one kind or another, often fill the void.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Looking Back…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4187952"/>
          </a:xfrm>
        </p:spPr>
        <p:txBody>
          <a:bodyPr/>
          <a:lstStyle/>
          <a:p>
            <a:pPr marL="514350" indent="-514350">
              <a:buFont typeface="+mj-lt"/>
              <a:buAutoNum type="alphaUcPeriod" startAt="3"/>
            </a:pPr>
            <a:r>
              <a:rPr lang="en-US" dirty="0" smtClean="0"/>
              <a:t>Many men have yet to reckon with their </a:t>
            </a:r>
            <a:r>
              <a:rPr lang="en-US" u="sng" dirty="0" smtClean="0">
                <a:solidFill>
                  <a:schemeClr val="accent2"/>
                </a:solidFill>
              </a:rPr>
              <a:t>past</a:t>
            </a:r>
            <a:r>
              <a:rPr lang="en-US" dirty="0" smtClean="0"/>
              <a:t> or close out the </a:t>
            </a:r>
            <a:r>
              <a:rPr lang="en-US" u="sng" dirty="0" smtClean="0">
                <a:solidFill>
                  <a:schemeClr val="accent2"/>
                </a:solidFill>
              </a:rPr>
              <a:t>unfinished business </a:t>
            </a:r>
            <a:r>
              <a:rPr lang="en-US" dirty="0" smtClean="0"/>
              <a:t>that still lives there.</a:t>
            </a:r>
          </a:p>
          <a:p>
            <a:pPr marL="514350" indent="-514350">
              <a:buAutoNum type="alphaUcPeriod" startAt="3"/>
            </a:pPr>
            <a:r>
              <a:rPr lang="en-US" dirty="0" smtClean="0"/>
              <a:t>Until a man </a:t>
            </a:r>
            <a:r>
              <a:rPr lang="en-US" u="sng" dirty="0" smtClean="0">
                <a:solidFill>
                  <a:schemeClr val="accent2"/>
                </a:solidFill>
              </a:rPr>
              <a:t>unpacks his past </a:t>
            </a:r>
            <a:r>
              <a:rPr lang="en-US" dirty="0" smtClean="0"/>
              <a:t>and deals with the </a:t>
            </a:r>
            <a:r>
              <a:rPr lang="en-US" u="sng" dirty="0" smtClean="0">
                <a:solidFill>
                  <a:schemeClr val="accent2"/>
                </a:solidFill>
              </a:rPr>
              <a:t>themes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chemeClr val="accent2"/>
                </a:solidFill>
              </a:rPr>
              <a:t>pain</a:t>
            </a:r>
            <a:r>
              <a:rPr lang="en-US" dirty="0" smtClean="0"/>
              <a:t> that reside there, he can never be an authentic man.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Looking Back…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4187952"/>
          </a:xfrm>
        </p:spPr>
        <p:txBody>
          <a:bodyPr/>
          <a:lstStyle/>
          <a:p>
            <a:pPr marL="514350" indent="-514350">
              <a:buFont typeface="+mj-lt"/>
              <a:buAutoNum type="alphaUcPeriod" startAt="5"/>
            </a:pPr>
            <a:r>
              <a:rPr lang="en-US" dirty="0" smtClean="0"/>
              <a:t>You cannot become a real man without </a:t>
            </a:r>
            <a:r>
              <a:rPr lang="en-US" u="sng" dirty="0" smtClean="0">
                <a:solidFill>
                  <a:schemeClr val="accent2"/>
                </a:solidFill>
              </a:rPr>
              <a:t>help</a:t>
            </a:r>
            <a:r>
              <a:rPr lang="en-US" dirty="0" smtClean="0"/>
              <a:t>.  There is no such thing as a    </a:t>
            </a:r>
            <a:r>
              <a:rPr lang="en-US" u="sng" dirty="0" smtClean="0">
                <a:solidFill>
                  <a:schemeClr val="accent2"/>
                </a:solidFill>
              </a:rPr>
              <a:t>“self-made man”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 startAt="5"/>
            </a:pPr>
            <a:r>
              <a:rPr lang="en-US" dirty="0" smtClean="0"/>
              <a:t>For better or worse, we are all significantly shaped by the kind of  </a:t>
            </a:r>
            <a:r>
              <a:rPr lang="en-US" u="sng" dirty="0" smtClean="0">
                <a:solidFill>
                  <a:schemeClr val="accent2"/>
                </a:solidFill>
              </a:rPr>
              <a:t>family life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we experienced.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E8542"/>
      </a:accent1>
      <a:accent2>
        <a:srgbClr val="4E8542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135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Aspect</vt:lpstr>
      <vt:lpstr>Welcome to</vt:lpstr>
      <vt:lpstr>Session Three</vt:lpstr>
      <vt:lpstr>Slide 3</vt:lpstr>
      <vt:lpstr>Slide 4</vt:lpstr>
      <vt:lpstr>Looking Back…</vt:lpstr>
      <vt:lpstr>Looking Back…</vt:lpstr>
      <vt:lpstr>Looking Back…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lwoodward</dc:creator>
  <cp:lastModifiedBy>lwoodward</cp:lastModifiedBy>
  <cp:revision>10</cp:revision>
  <dcterms:created xsi:type="dcterms:W3CDTF">2011-10-10T16:22:03Z</dcterms:created>
  <dcterms:modified xsi:type="dcterms:W3CDTF">2011-10-24T16:40:59Z</dcterms:modified>
</cp:coreProperties>
</file>