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64" r:id="rId4"/>
    <p:sldId id="278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Face #2: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Warrior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Seen in Scripture: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“Pursue in righteousness, godliness, faith, love perseverance and gentleness.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Fight the good fight of faith;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take hold of the eternal life to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which you were called.”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1 Timothy 6:11-12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#3: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Lover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Reflecting:</a:t>
            </a:r>
            <a:r>
              <a:rPr lang="en-US" dirty="0" smtClean="0"/>
              <a:t>	</a:t>
            </a:r>
            <a:r>
              <a:rPr lang="en-US" u="sng" dirty="0" smtClean="0">
                <a:solidFill>
                  <a:schemeClr val="accent2"/>
                </a:solidFill>
              </a:rPr>
              <a:t>Romantic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#3: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Lover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Characterized by:</a:t>
            </a:r>
            <a:r>
              <a:rPr lang="en-US" dirty="0" smtClean="0"/>
              <a:t>	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Tenderness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Sensitivity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Sacrificial Care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Emotional Openness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Physical Affection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Face #3: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Lover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Seen in Scripture: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“Husbands, love your wives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just as Christ also loved the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church and gave Himself up for her.”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Ephesians 5:25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#4: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Friend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Reflecting:</a:t>
            </a:r>
            <a:r>
              <a:rPr lang="en-US" dirty="0" smtClean="0"/>
              <a:t>	</a:t>
            </a:r>
            <a:r>
              <a:rPr lang="en-US" u="sng" dirty="0" smtClean="0">
                <a:solidFill>
                  <a:schemeClr val="accent2"/>
                </a:solidFill>
              </a:rPr>
              <a:t>Connecting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#4: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Friend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Characterized by:</a:t>
            </a:r>
            <a:r>
              <a:rPr lang="en-US" dirty="0" smtClean="0"/>
              <a:t>	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Loyalty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Accountability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Challenge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#4: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Friend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Seen in Scripture: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“A friend loves at all times,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and a brother is born for adversity”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Proverbs 17:17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#4: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Friend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Seen in Scripture: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“Iron sharpens iron,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so one man sharpens another.”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Proverbs 27:17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Observations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 anchor="ctr" anchorCtr="0"/>
          <a:lstStyle/>
          <a:p>
            <a:pPr marL="514350" indent="-514350" algn="ctr">
              <a:buNone/>
            </a:pPr>
            <a:r>
              <a:rPr lang="en-US" dirty="0" smtClean="0"/>
              <a:t>All too often, these honorable </a:t>
            </a:r>
          </a:p>
          <a:p>
            <a:pPr marL="514350" indent="-514350" algn="ctr">
              <a:buNone/>
            </a:pPr>
            <a:r>
              <a:rPr lang="en-US" dirty="0" smtClean="0"/>
              <a:t>faces are replaced </a:t>
            </a:r>
          </a:p>
          <a:p>
            <a:pPr marL="514350" indent="-514350" algn="ctr">
              <a:buNone/>
            </a:pPr>
            <a:r>
              <a:rPr lang="en-US" dirty="0" smtClean="0"/>
              <a:t>with </a:t>
            </a:r>
            <a:r>
              <a:rPr lang="en-US" u="sng" dirty="0" smtClean="0">
                <a:solidFill>
                  <a:schemeClr val="accent2"/>
                </a:solidFill>
              </a:rPr>
              <a:t>ugly caricatures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Grp="1"/>
          </p:cNvGrpSpPr>
          <p:nvPr>
            <p:ph idx="1"/>
          </p:nvPr>
        </p:nvGrpSpPr>
        <p:grpSpPr bwMode="auto">
          <a:xfrm>
            <a:off x="2667000" y="2133600"/>
            <a:ext cx="3886200" cy="3352800"/>
            <a:chOff x="2016" y="1536"/>
            <a:chExt cx="1728" cy="187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880" y="1536"/>
              <a:ext cx="0" cy="18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rot="5400000">
              <a:off x="2880" y="1584"/>
              <a:ext cx="0" cy="172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Observations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1578858"/>
            <a:ext cx="533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n>
                  <a:solidFill>
                    <a:schemeClr val="accent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endParaRPr lang="en-US" sz="3500" b="1" dirty="0">
              <a:ln>
                <a:solidFill>
                  <a:schemeClr val="accent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3409146"/>
            <a:ext cx="533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n>
                  <a:solidFill>
                    <a:schemeClr val="accent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endParaRPr lang="en-US" sz="3500" b="1" dirty="0">
              <a:ln>
                <a:solidFill>
                  <a:schemeClr val="accent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5410200"/>
            <a:ext cx="533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n>
                  <a:solidFill>
                    <a:schemeClr val="accent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endParaRPr lang="en-US" sz="3500" b="1" dirty="0">
              <a:ln>
                <a:solidFill>
                  <a:schemeClr val="accent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3409146"/>
            <a:ext cx="533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n>
                  <a:solidFill>
                    <a:schemeClr val="accent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  <a:endParaRPr lang="en-US" sz="3500" b="1" dirty="0">
              <a:ln>
                <a:solidFill>
                  <a:schemeClr val="accent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1752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Abdicator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1752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Tyrant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5498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Wimp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548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Destroyer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3429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Cold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19400" y="3429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Critica</a:t>
            </a:r>
            <a:r>
              <a:rPr lang="en-US" dirty="0"/>
              <a:t>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1600" y="3440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Loner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6600" y="3440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Two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770345" y="1278354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Observations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 anchor="ctr" anchorCtr="0"/>
          <a:lstStyle/>
          <a:p>
            <a:pPr marL="514350" indent="-514350" algn="ctr">
              <a:buNone/>
            </a:pPr>
            <a:r>
              <a:rPr lang="en-US" dirty="0" smtClean="0"/>
              <a:t>Because of our morally-compromised culture, many men today lack a </a:t>
            </a:r>
            <a:r>
              <a:rPr lang="en-US" u="sng" dirty="0" smtClean="0">
                <a:solidFill>
                  <a:schemeClr val="accent2"/>
                </a:solidFill>
              </a:rPr>
              <a:t>King</a:t>
            </a:r>
            <a:r>
              <a:rPr lang="en-US" dirty="0" smtClean="0"/>
              <a:t>.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Without a </a:t>
            </a:r>
            <a:r>
              <a:rPr lang="en-US" u="sng" dirty="0" smtClean="0">
                <a:solidFill>
                  <a:schemeClr val="accent2"/>
                </a:solidFill>
              </a:rPr>
              <a:t>King</a:t>
            </a:r>
            <a:r>
              <a:rPr lang="en-US" dirty="0" smtClean="0"/>
              <a:t>, the </a:t>
            </a:r>
            <a:r>
              <a:rPr lang="en-US" u="sng" dirty="0" smtClean="0">
                <a:solidFill>
                  <a:schemeClr val="accent2"/>
                </a:solidFill>
              </a:rPr>
              <a:t>Warrior</a:t>
            </a:r>
            <a:r>
              <a:rPr lang="en-US" dirty="0" smtClean="0"/>
              <a:t> becomes unrestrained, hurting lives, including his own, in the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Observations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 anchor="ctr" anchorCtr="0"/>
          <a:lstStyle/>
          <a:p>
            <a:pPr marL="514350" indent="-514350" algn="ctr">
              <a:buNone/>
            </a:pPr>
            <a:r>
              <a:rPr lang="en-US" dirty="0" smtClean="0"/>
              <a:t>Our increasingly feminized culture</a:t>
            </a:r>
          </a:p>
          <a:p>
            <a:pPr marL="514350" indent="-514350" algn="ctr">
              <a:buNone/>
            </a:pPr>
            <a:r>
              <a:rPr lang="en-US" dirty="0" smtClean="0"/>
              <a:t>has emasculated the </a:t>
            </a:r>
            <a:r>
              <a:rPr lang="en-US" u="sng" dirty="0" smtClean="0">
                <a:solidFill>
                  <a:schemeClr val="accent2"/>
                </a:solidFill>
              </a:rPr>
              <a:t>Warrior</a:t>
            </a:r>
            <a:r>
              <a:rPr lang="en-US" dirty="0" smtClean="0"/>
              <a:t> in </a:t>
            </a:r>
          </a:p>
          <a:p>
            <a:pPr marL="514350" indent="-514350" algn="ctr">
              <a:buNone/>
            </a:pPr>
            <a:r>
              <a:rPr lang="en-US" dirty="0" smtClean="0"/>
              <a:t>many young men.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The result has been the creation </a:t>
            </a:r>
          </a:p>
          <a:p>
            <a:pPr marL="514350" indent="-514350" algn="ctr">
              <a:buNone/>
            </a:pPr>
            <a:r>
              <a:rPr lang="en-US" dirty="0" smtClean="0"/>
              <a:t>of the </a:t>
            </a:r>
            <a:r>
              <a:rPr lang="en-US" u="sng" dirty="0" smtClean="0">
                <a:solidFill>
                  <a:schemeClr val="accent2"/>
                </a:solidFill>
              </a:rPr>
              <a:t>soft male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chemeClr val="accent2"/>
                </a:solidFill>
              </a:rPr>
              <a:t>indecisive</a:t>
            </a:r>
            <a:r>
              <a:rPr lang="en-US" dirty="0" smtClean="0"/>
              <a:t> as to direction, </a:t>
            </a:r>
            <a:r>
              <a:rPr lang="en-US" u="sng" dirty="0" smtClean="0">
                <a:solidFill>
                  <a:schemeClr val="accent2"/>
                </a:solidFill>
              </a:rPr>
              <a:t>weak</a:t>
            </a:r>
            <a:r>
              <a:rPr lang="en-US" dirty="0" smtClean="0"/>
              <a:t> as to leadership.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Observations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 anchor="ctr" anchorCtr="0"/>
          <a:lstStyle/>
          <a:p>
            <a:pPr marL="514350" indent="-514350" algn="ctr">
              <a:buNone/>
            </a:pPr>
            <a:r>
              <a:rPr lang="en-US" dirty="0" smtClean="0"/>
              <a:t>Our world is desperate </a:t>
            </a:r>
          </a:p>
          <a:p>
            <a:pPr marL="514350" indent="-514350" algn="ctr">
              <a:buNone/>
            </a:pPr>
            <a:r>
              <a:rPr lang="en-US" dirty="0" smtClean="0"/>
              <a:t>for the </a:t>
            </a:r>
            <a:r>
              <a:rPr lang="en-US" u="sng" dirty="0" smtClean="0">
                <a:solidFill>
                  <a:schemeClr val="accent2"/>
                </a:solidFill>
              </a:rPr>
              <a:t>four-face</a:t>
            </a:r>
            <a:r>
              <a:rPr lang="en-US" dirty="0" smtClean="0"/>
              <a:t> balance </a:t>
            </a:r>
          </a:p>
          <a:p>
            <a:pPr marL="514350" indent="-514350" algn="ctr">
              <a:buNone/>
            </a:pPr>
            <a:r>
              <a:rPr lang="en-US" dirty="0" smtClean="0"/>
              <a:t>of real manhood!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#1: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King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Reflecting:</a:t>
            </a:r>
            <a:r>
              <a:rPr lang="en-US" dirty="0" smtClean="0"/>
              <a:t>	</a:t>
            </a:r>
            <a:r>
              <a:rPr lang="en-US" u="sng" dirty="0" smtClean="0">
                <a:solidFill>
                  <a:schemeClr val="accent2"/>
                </a:solidFill>
              </a:rPr>
              <a:t>Righteous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Observations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b="1" dirty="0" smtClean="0"/>
              <a:t>All too often, these honorable </a:t>
            </a:r>
          </a:p>
          <a:p>
            <a:pPr marL="514350" indent="-514350" algn="ctr">
              <a:buNone/>
            </a:pPr>
            <a:r>
              <a:rPr lang="en-US" b="1" dirty="0" smtClean="0"/>
              <a:t>faces of manhood are </a:t>
            </a:r>
          </a:p>
          <a:p>
            <a:pPr marL="514350" indent="-514350" algn="ctr">
              <a:buNone/>
            </a:pPr>
            <a:r>
              <a:rPr lang="en-US" b="1" dirty="0" smtClean="0"/>
              <a:t>replaced by ugly caricatures.</a:t>
            </a:r>
            <a:endParaRPr lang="en-US" u="sng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#1: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King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Characterized by:</a:t>
            </a:r>
            <a:r>
              <a:rPr lang="en-US" dirty="0" smtClean="0"/>
              <a:t>	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Strong Convictions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Courageous Moral Choices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A Servant Spirit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Righteous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#1: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King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Seen in Scripture: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“But the path of the righteous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is like the light of dawn that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shines brighter until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the full day.”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Proverbs 4:18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#1: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King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Seen in Scripture: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“A righteous man who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walks in his integrity–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How blessed are his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sons after him.”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Proverbs 20:7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#2: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Warrior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Reflecting:</a:t>
            </a:r>
            <a:r>
              <a:rPr lang="en-US" dirty="0" smtClean="0"/>
              <a:t>	</a:t>
            </a:r>
            <a:r>
              <a:rPr lang="en-US" u="sng" dirty="0" smtClean="0">
                <a:solidFill>
                  <a:schemeClr val="accent2"/>
                </a:solidFill>
              </a:rPr>
              <a:t>Conquering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Manhood’s Four Faces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Face #2:</a:t>
            </a:r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/>
                </a:solidFill>
              </a:rPr>
              <a:t>The Warrior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Characterized by:</a:t>
            </a:r>
            <a:r>
              <a:rPr lang="en-US" dirty="0" smtClean="0"/>
              <a:t>	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Initiative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Protecting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Providing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Persevering</a:t>
            </a:r>
          </a:p>
          <a:p>
            <a:pPr marL="514350" indent="-514350"/>
            <a:r>
              <a:rPr lang="en-US" u="sng" dirty="0" smtClean="0">
                <a:solidFill>
                  <a:schemeClr val="accent2"/>
                </a:solidFill>
              </a:rPr>
              <a:t>Fighting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227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Welcome to</vt:lpstr>
      <vt:lpstr>Session Two</vt:lpstr>
      <vt:lpstr>Manhood’s Four Faces</vt:lpstr>
      <vt:lpstr>Observations</vt:lpstr>
      <vt:lpstr>Manhood’s Four Faces</vt:lpstr>
      <vt:lpstr>Manhood’s Four Faces</vt:lpstr>
      <vt:lpstr>Manhood’s Four Faces</vt:lpstr>
      <vt:lpstr>Manhood’s Four Faces</vt:lpstr>
      <vt:lpstr>Manhood’s Four Faces</vt:lpstr>
      <vt:lpstr>Manhood’s Four Faces</vt:lpstr>
      <vt:lpstr>Manhood’s Four Faces</vt:lpstr>
      <vt:lpstr>Manhood’s Four Faces</vt:lpstr>
      <vt:lpstr>Manhood’s Four Faces</vt:lpstr>
      <vt:lpstr>Manhood’s Four Faces</vt:lpstr>
      <vt:lpstr>Manhood’s Four Faces</vt:lpstr>
      <vt:lpstr>Manhood’s Four Faces</vt:lpstr>
      <vt:lpstr>Manhood’s Four Faces</vt:lpstr>
      <vt:lpstr>Observations</vt:lpstr>
      <vt:lpstr>Observations</vt:lpstr>
      <vt:lpstr>Observations</vt:lpstr>
      <vt:lpstr>Observations</vt:lpstr>
      <vt:lpstr>Observations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20</cp:revision>
  <dcterms:created xsi:type="dcterms:W3CDTF">2011-10-10T16:22:03Z</dcterms:created>
  <dcterms:modified xsi:type="dcterms:W3CDTF">2011-10-24T16:39:29Z</dcterms:modified>
</cp:coreProperties>
</file>