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FFA00A3-7C7D-4359-BDBB-58ED31FBD0D7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  <a:latin typeface="Arial Narrow" pitchFamily="34" charset="0"/>
              </a:rPr>
              <a:t>Welcome to</a:t>
            </a:r>
            <a:endParaRPr lang="en-US" sz="8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Picture 3" descr="NewMFLogo_cardbo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09800"/>
            <a:ext cx="5914778" cy="3792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Ten Marks of a Mentor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8"/>
            </a:pPr>
            <a:r>
              <a:rPr lang="en-US" dirty="0" smtClean="0"/>
              <a:t>He is </a:t>
            </a:r>
            <a:r>
              <a:rPr lang="en-US" u="sng" dirty="0" smtClean="0">
                <a:solidFill>
                  <a:schemeClr val="accent2"/>
                </a:solidFill>
              </a:rPr>
              <a:t>consistent</a:t>
            </a:r>
            <a:r>
              <a:rPr lang="en-US" dirty="0" smtClean="0"/>
              <a:t> in his lifestyle.</a:t>
            </a:r>
          </a:p>
          <a:p>
            <a:pPr marL="514350" indent="-514350">
              <a:buFont typeface="+mj-lt"/>
              <a:buAutoNum type="alphaUcPeriod" startAt="8"/>
            </a:pPr>
            <a:r>
              <a:rPr lang="en-US" dirty="0" smtClean="0"/>
              <a:t>He is able to </a:t>
            </a:r>
            <a:r>
              <a:rPr lang="en-US" u="sng" dirty="0" smtClean="0">
                <a:solidFill>
                  <a:schemeClr val="accent2"/>
                </a:solidFill>
              </a:rPr>
              <a:t>diagnose</a:t>
            </a:r>
            <a:r>
              <a:rPr lang="en-US" dirty="0" smtClean="0"/>
              <a:t> your real </a:t>
            </a:r>
            <a:r>
              <a:rPr lang="en-US" u="sng" dirty="0" smtClean="0">
                <a:solidFill>
                  <a:schemeClr val="accent2"/>
                </a:solidFill>
              </a:rPr>
              <a:t>need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UcPeriod" startAt="8"/>
            </a:pPr>
            <a:r>
              <a:rPr lang="en-US" dirty="0" smtClean="0"/>
              <a:t>His is concerned with your </a:t>
            </a:r>
            <a:r>
              <a:rPr lang="en-US" u="sng" dirty="0" smtClean="0">
                <a:solidFill>
                  <a:schemeClr val="accent2"/>
                </a:solidFill>
              </a:rPr>
              <a:t>interests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UcPeriod" startAt="8"/>
            </a:pPr>
            <a:endParaRPr lang="en-US" dirty="0" smtClean="0"/>
          </a:p>
          <a:p>
            <a:pPr marL="514350" indent="-514350">
              <a:buFont typeface="+mj-lt"/>
              <a:buAutoNum type="alphaUcPeriod" startAt="8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the Mentor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Closes the </a:t>
            </a:r>
            <a:r>
              <a:rPr lang="en-US" u="sng" dirty="0" smtClean="0">
                <a:solidFill>
                  <a:schemeClr val="accent2"/>
                </a:solidFill>
              </a:rPr>
              <a:t>loop</a:t>
            </a:r>
            <a:r>
              <a:rPr lang="en-US" dirty="0" smtClean="0"/>
              <a:t> on a man’s life cycle.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Connects older and younger men in a </a:t>
            </a:r>
            <a:r>
              <a:rPr lang="en-US" u="sng" dirty="0" smtClean="0">
                <a:solidFill>
                  <a:schemeClr val="accent2"/>
                </a:solidFill>
              </a:rPr>
              <a:t>symbiotic</a:t>
            </a:r>
            <a:r>
              <a:rPr lang="en-US" dirty="0" smtClean="0"/>
              <a:t> relationship.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Allows a man to teach </a:t>
            </a:r>
            <a:r>
              <a:rPr lang="en-US" u="sng" dirty="0" smtClean="0">
                <a:solidFill>
                  <a:schemeClr val="accent2"/>
                </a:solidFill>
              </a:rPr>
              <a:t>naturally</a:t>
            </a:r>
            <a:r>
              <a:rPr lang="en-US" dirty="0" smtClean="0"/>
              <a:t>, from </a:t>
            </a:r>
            <a:r>
              <a:rPr lang="en-US" u="sng" dirty="0" smtClean="0">
                <a:solidFill>
                  <a:schemeClr val="accent2"/>
                </a:solidFill>
              </a:rPr>
              <a:t>experience</a:t>
            </a:r>
            <a:r>
              <a:rPr lang="en-US" dirty="0" smtClean="0"/>
              <a:t>, which younger men desperately need and want.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Gives older men a significant </a:t>
            </a:r>
            <a:r>
              <a:rPr lang="en-US" u="sng" dirty="0" smtClean="0">
                <a:solidFill>
                  <a:schemeClr val="accent2"/>
                </a:solidFill>
              </a:rPr>
              <a:t>purpose</a:t>
            </a:r>
            <a:r>
              <a:rPr lang="en-US" dirty="0" smtClean="0"/>
              <a:t> in the second half of life.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Adds a missing </a:t>
            </a:r>
            <a:r>
              <a:rPr lang="en-US" u="sng" dirty="0" smtClean="0">
                <a:solidFill>
                  <a:schemeClr val="accent2"/>
                </a:solidFill>
              </a:rPr>
              <a:t>satisfaction</a:t>
            </a:r>
            <a:r>
              <a:rPr lang="en-US" dirty="0" smtClean="0"/>
              <a:t> to an older man’s life.</a:t>
            </a: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His Protégé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solidFill>
                  <a:schemeClr val="accent2"/>
                </a:solidFill>
              </a:rPr>
              <a:t>Hope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solidFill>
                  <a:schemeClr val="accent2"/>
                </a:solidFill>
              </a:rPr>
              <a:t>Wisdom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bigger personal </a:t>
            </a:r>
            <a:r>
              <a:rPr lang="en-US" u="sng" dirty="0" smtClean="0">
                <a:solidFill>
                  <a:schemeClr val="accent2"/>
                </a:solidFill>
              </a:rPr>
              <a:t>vision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solidFill>
                  <a:schemeClr val="accent2"/>
                </a:solidFill>
              </a:rPr>
              <a:t>Encouragement</a:t>
            </a:r>
          </a:p>
          <a:p>
            <a:pPr marL="514350" indent="-514350">
              <a:buFont typeface="+mj-lt"/>
              <a:buAutoNum type="arabi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Want to be a Mentor?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list of your </a:t>
            </a:r>
            <a:r>
              <a:rPr lang="en-US" u="sng" dirty="0" smtClean="0">
                <a:solidFill>
                  <a:schemeClr val="accent2"/>
                </a:solidFill>
              </a:rPr>
              <a:t>strengths</a:t>
            </a:r>
            <a:r>
              <a:rPr lang="en-US" dirty="0" smtClean="0"/>
              <a:t> and </a:t>
            </a:r>
            <a:r>
              <a:rPr lang="en-US" u="sng" dirty="0" smtClean="0">
                <a:solidFill>
                  <a:schemeClr val="accent2"/>
                </a:solidFill>
              </a:rPr>
              <a:t>experiences</a:t>
            </a:r>
            <a:r>
              <a:rPr lang="en-US" dirty="0" smtClean="0"/>
              <a:t> you can bless a younger man’s </a:t>
            </a:r>
            <a:r>
              <a:rPr lang="en-US" dirty="0" smtClean="0"/>
              <a:t>life with.  This is most important.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how much </a:t>
            </a:r>
            <a:r>
              <a:rPr lang="en-US" u="sng" dirty="0" smtClean="0">
                <a:solidFill>
                  <a:schemeClr val="accent2"/>
                </a:solidFill>
              </a:rPr>
              <a:t>time</a:t>
            </a:r>
            <a:r>
              <a:rPr lang="en-US" dirty="0" smtClean="0"/>
              <a:t> you have to give.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Pray for and choose a </a:t>
            </a:r>
            <a:r>
              <a:rPr lang="en-US" u="sng" dirty="0" smtClean="0">
                <a:solidFill>
                  <a:schemeClr val="accent2"/>
                </a:solidFill>
              </a:rPr>
              <a:t>young man (or men)</a:t>
            </a:r>
            <a:r>
              <a:rPr lang="en-US" dirty="0" smtClean="0"/>
              <a:t> you want to be with and reach out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you “</a:t>
            </a:r>
            <a:r>
              <a:rPr lang="en-US" u="sng" dirty="0" smtClean="0">
                <a:solidFill>
                  <a:schemeClr val="accent2"/>
                </a:solidFill>
              </a:rPr>
              <a:t>connect</a:t>
            </a:r>
            <a:r>
              <a:rPr lang="en-US" dirty="0" smtClean="0"/>
              <a:t>”, initiate some regular time together until the protégé has what he </a:t>
            </a:r>
            <a:r>
              <a:rPr lang="en-US" u="sng" dirty="0" smtClean="0">
                <a:solidFill>
                  <a:schemeClr val="accent2"/>
                </a:solidFill>
              </a:rPr>
              <a:t>needs</a:t>
            </a:r>
            <a:r>
              <a:rPr lang="en-US" dirty="0" smtClean="0"/>
              <a:t>.  Then let him go.</a:t>
            </a: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Need, but Lack, a Mentor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solidFill>
                  <a:schemeClr val="accent2"/>
                </a:solidFill>
              </a:rPr>
              <a:t>Pray</a:t>
            </a:r>
            <a:r>
              <a:rPr lang="en-US" dirty="0" smtClean="0"/>
              <a:t> for wisdom and guidance.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 and </a:t>
            </a:r>
            <a:r>
              <a:rPr lang="en-US" u="sng" dirty="0" smtClean="0">
                <a:solidFill>
                  <a:schemeClr val="accent2"/>
                </a:solidFill>
              </a:rPr>
              <a:t>ask</a:t>
            </a:r>
            <a:r>
              <a:rPr lang="en-US" dirty="0" smtClean="0"/>
              <a:t> courageously.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Don’t get </a:t>
            </a:r>
            <a:r>
              <a:rPr lang="en-US" u="sng" dirty="0" smtClean="0">
                <a:solidFill>
                  <a:schemeClr val="accent2"/>
                </a:solidFill>
              </a:rPr>
              <a:t>discouraged</a:t>
            </a:r>
            <a:r>
              <a:rPr lang="en-US" dirty="0" smtClean="0"/>
              <a:t> if you are turned </a:t>
            </a:r>
            <a:r>
              <a:rPr lang="en-US" u="sng" dirty="0" smtClean="0">
                <a:solidFill>
                  <a:schemeClr val="accent2"/>
                </a:solidFill>
              </a:rPr>
              <a:t>down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a </a:t>
            </a:r>
            <a:r>
              <a:rPr lang="en-US" u="sng" dirty="0" smtClean="0">
                <a:solidFill>
                  <a:schemeClr val="accent2"/>
                </a:solidFill>
              </a:rPr>
              <a:t>group</a:t>
            </a:r>
            <a:r>
              <a:rPr lang="en-US" dirty="0" smtClean="0"/>
              <a:t> and ask an older man to “</a:t>
            </a:r>
            <a:r>
              <a:rPr lang="en-US" u="sng" dirty="0" smtClean="0">
                <a:solidFill>
                  <a:schemeClr val="accent2"/>
                </a:solidFill>
              </a:rPr>
              <a:t>mentor us</a:t>
            </a:r>
            <a:r>
              <a:rPr lang="en-US" dirty="0" smtClean="0"/>
              <a:t>”.</a:t>
            </a: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21165017">
            <a:off x="617945" y="1278354"/>
            <a:ext cx="4668733" cy="466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tx1"/>
                </a:solidFill>
                <a:latin typeface="Arial Narrow" pitchFamily="34" charset="0"/>
              </a:rPr>
              <a:t>Session </a:t>
            </a:r>
            <a:r>
              <a:rPr lang="en-US" sz="5000" dirty="0" smtClean="0">
                <a:solidFill>
                  <a:schemeClr val="tx1"/>
                </a:solidFill>
                <a:latin typeface="Arial Narrow" pitchFamily="34" charset="0"/>
              </a:rPr>
              <a:t>Ten</a:t>
            </a:r>
            <a:endParaRPr lang="en-US" sz="50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From Dad to Whom?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Dad can only take you </a:t>
            </a:r>
            <a:r>
              <a:rPr lang="en-US" u="sng" dirty="0" smtClean="0">
                <a:solidFill>
                  <a:schemeClr val="accent2"/>
                </a:solidFill>
              </a:rPr>
              <a:t>so far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Male mentors are </a:t>
            </a:r>
            <a:r>
              <a:rPr lang="en-US" u="sng" dirty="0" smtClean="0">
                <a:solidFill>
                  <a:schemeClr val="accent2"/>
                </a:solidFill>
              </a:rPr>
              <a:t>specialists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Comments About a Mentor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is one who </a:t>
            </a:r>
            <a:r>
              <a:rPr lang="en-US" u="sng" dirty="0" smtClean="0">
                <a:solidFill>
                  <a:schemeClr val="accent2"/>
                </a:solidFill>
              </a:rPr>
              <a:t>supports</a:t>
            </a:r>
            <a:r>
              <a:rPr lang="en-US" dirty="0" smtClean="0"/>
              <a:t> rather than </a:t>
            </a:r>
            <a:r>
              <a:rPr lang="en-US" u="sng" dirty="0" smtClean="0">
                <a:solidFill>
                  <a:schemeClr val="accent2"/>
                </a:solidFill>
              </a:rPr>
              <a:t>competes</a:t>
            </a:r>
            <a:r>
              <a:rPr lang="en-US" dirty="0" smtClean="0"/>
              <a:t> with you.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smtClean="0"/>
              <a:t>is one </a:t>
            </a:r>
            <a:r>
              <a:rPr lang="en-US" dirty="0" smtClean="0"/>
              <a:t>who is primarily a </a:t>
            </a:r>
            <a:r>
              <a:rPr lang="en-US" u="sng" dirty="0" smtClean="0">
                <a:solidFill>
                  <a:schemeClr val="accent2"/>
                </a:solidFill>
              </a:rPr>
              <a:t>cheerleader</a:t>
            </a:r>
            <a:r>
              <a:rPr lang="en-US" dirty="0" smtClean="0"/>
              <a:t>, not a </a:t>
            </a:r>
            <a:r>
              <a:rPr lang="en-US" u="sng" dirty="0" smtClean="0">
                <a:solidFill>
                  <a:schemeClr val="accent2"/>
                </a:solidFill>
              </a:rPr>
              <a:t>critic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is one who seeks to </a:t>
            </a:r>
            <a:r>
              <a:rPr lang="en-US" u="sng" dirty="0" smtClean="0">
                <a:solidFill>
                  <a:schemeClr val="accent2"/>
                </a:solidFill>
              </a:rPr>
              <a:t>encourage</a:t>
            </a:r>
            <a:r>
              <a:rPr lang="en-US" dirty="0" smtClean="0"/>
              <a:t> the development of your gifts while seeking to </a:t>
            </a:r>
            <a:r>
              <a:rPr lang="en-US" u="sng" dirty="0" smtClean="0">
                <a:solidFill>
                  <a:schemeClr val="accent2"/>
                </a:solidFill>
              </a:rPr>
              <a:t>protect</a:t>
            </a:r>
            <a:r>
              <a:rPr lang="en-US" dirty="0" smtClean="0"/>
              <a:t> you from costly mistakes.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Comments About a Mentor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He is one who </a:t>
            </a:r>
            <a:r>
              <a:rPr lang="en-US" u="sng" dirty="0" smtClean="0">
                <a:solidFill>
                  <a:schemeClr val="accent2"/>
                </a:solidFill>
              </a:rPr>
              <a:t>admires</a:t>
            </a:r>
            <a:r>
              <a:rPr lang="en-US" dirty="0" smtClean="0"/>
              <a:t> and </a:t>
            </a:r>
            <a:r>
              <a:rPr lang="en-US" u="sng" dirty="0" smtClean="0">
                <a:solidFill>
                  <a:schemeClr val="accent2"/>
                </a:solidFill>
              </a:rPr>
              <a:t>delights</a:t>
            </a:r>
            <a:r>
              <a:rPr lang="en-US" dirty="0" smtClean="0"/>
              <a:t> in you because he </a:t>
            </a:r>
            <a:r>
              <a:rPr lang="en-US" u="sng" dirty="0" smtClean="0">
                <a:solidFill>
                  <a:schemeClr val="accent2"/>
                </a:solidFill>
              </a:rPr>
              <a:t>instinctively recognizes</a:t>
            </a:r>
            <a:r>
              <a:rPr lang="en-US" dirty="0" smtClean="0"/>
              <a:t> your value and untapped potential.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He is not necessarily a close </a:t>
            </a:r>
            <a:r>
              <a:rPr lang="en-US" u="sng" dirty="0" smtClean="0">
                <a:solidFill>
                  <a:schemeClr val="accent2"/>
                </a:solidFill>
              </a:rPr>
              <a:t>friend</a:t>
            </a:r>
            <a:r>
              <a:rPr lang="en-US" dirty="0" smtClean="0"/>
              <a:t>, but a close </a:t>
            </a:r>
            <a:r>
              <a:rPr lang="en-US" u="sng" dirty="0" smtClean="0">
                <a:solidFill>
                  <a:schemeClr val="accent2"/>
                </a:solidFill>
              </a:rPr>
              <a:t>confidant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 startAt="4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a Mentor Brings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solidFill>
                  <a:schemeClr val="accent2"/>
                </a:solidFill>
              </a:rPr>
              <a:t>Wisdom</a:t>
            </a:r>
            <a:r>
              <a:rPr lang="en-US" dirty="0" smtClean="0"/>
              <a:t> through experience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solidFill>
                  <a:schemeClr val="accent2"/>
                </a:solidFill>
              </a:rPr>
              <a:t>Warnings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u="sng" dirty="0" smtClean="0">
                <a:solidFill>
                  <a:schemeClr val="accent2"/>
                </a:solidFill>
              </a:rPr>
              <a:t>belief</a:t>
            </a:r>
            <a:r>
              <a:rPr lang="en-US" dirty="0" smtClean="0"/>
              <a:t> in you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>
                <a:solidFill>
                  <a:schemeClr val="accent2"/>
                </a:solidFill>
              </a:rPr>
              <a:t>Cheers</a:t>
            </a:r>
            <a:r>
              <a:rPr lang="en-US" dirty="0" smtClean="0"/>
              <a:t> for your achievement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some instances…a proven </a:t>
            </a:r>
            <a:r>
              <a:rPr lang="en-US" u="sng" dirty="0" smtClean="0">
                <a:solidFill>
                  <a:schemeClr val="accent2"/>
                </a:solidFill>
              </a:rPr>
              <a:t>hero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“Now when Moses’ father-in-law saw all that he was doing the people, he said,</a:t>
            </a:r>
          </a:p>
          <a:p>
            <a:pPr marL="514350" indent="-514350" algn="ctr">
              <a:buNone/>
            </a:pPr>
            <a:r>
              <a:rPr lang="en-US" dirty="0" smtClean="0"/>
              <a:t>‘What is thi</a:t>
            </a:r>
            <a:r>
              <a:rPr lang="en-US" dirty="0" smtClean="0"/>
              <a:t>s thing you are doing for the</a:t>
            </a:r>
          </a:p>
          <a:p>
            <a:pPr marL="514350" indent="-514350" algn="ctr">
              <a:buNone/>
            </a:pPr>
            <a:r>
              <a:rPr lang="en-US" dirty="0" smtClean="0"/>
              <a:t>people?  Why do you alone sit as judge and</a:t>
            </a:r>
          </a:p>
          <a:p>
            <a:pPr marL="514350" indent="-514350" algn="ctr">
              <a:buNone/>
            </a:pPr>
            <a:r>
              <a:rPr lang="en-US" dirty="0" smtClean="0"/>
              <a:t>all the people stand about you from</a:t>
            </a:r>
          </a:p>
          <a:p>
            <a:pPr marL="514350" indent="-514350" algn="ctr">
              <a:buNone/>
            </a:pPr>
            <a:r>
              <a:rPr lang="en-US" dirty="0" smtClean="0"/>
              <a:t>morning until evening?  The thing you are</a:t>
            </a:r>
          </a:p>
          <a:p>
            <a:pPr marL="514350" indent="-514350" algn="ctr">
              <a:buNone/>
            </a:pPr>
            <a:r>
              <a:rPr lang="en-US" dirty="0" smtClean="0"/>
              <a:t>doing is not good.  You will surely wear out</a:t>
            </a:r>
          </a:p>
          <a:p>
            <a:pPr marL="514350" indent="-514350" algn="ctr">
              <a:buNone/>
            </a:pPr>
            <a:r>
              <a:rPr lang="en-US" dirty="0" smtClean="0"/>
              <a:t>both yourself and these people who are</a:t>
            </a:r>
          </a:p>
          <a:p>
            <a:pPr marL="514350" indent="-514350" algn="ctr">
              <a:buNone/>
            </a:pPr>
            <a:r>
              <a:rPr lang="en-US" dirty="0" smtClean="0"/>
              <a:t>with you, for the task is too heavy for you;</a:t>
            </a:r>
          </a:p>
          <a:p>
            <a:pPr marL="514350" indent="-514350" algn="ctr">
              <a:buNone/>
            </a:pPr>
            <a:r>
              <a:rPr lang="en-US" dirty="0" smtClean="0"/>
              <a:t>you cannot do it alone.  Now listen to me</a:t>
            </a:r>
          </a:p>
          <a:p>
            <a:pPr marL="514350" indent="-514350" algn="ctr">
              <a:buNone/>
            </a:pPr>
            <a:r>
              <a:rPr lang="en-US" dirty="0" smtClean="0"/>
              <a:t>and I shall give you counsel.’</a:t>
            </a:r>
            <a:r>
              <a:rPr lang="en-US" dirty="0" smtClean="0"/>
              <a:t>”</a:t>
            </a:r>
          </a:p>
          <a:p>
            <a:pPr marL="514350" indent="-514350" algn="ctr">
              <a:buNone/>
            </a:pPr>
            <a:endParaRPr lang="en-US" sz="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Exodus 18:14, 17-19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“Having so fond an affection for you, we</a:t>
            </a:r>
          </a:p>
          <a:p>
            <a:pPr marL="514350" indent="-514350" algn="ctr">
              <a:buNone/>
            </a:pPr>
            <a:r>
              <a:rPr lang="en-US" dirty="0" smtClean="0"/>
              <a:t>are well pleased </a:t>
            </a:r>
            <a:r>
              <a:rPr lang="en-US" dirty="0" smtClean="0"/>
              <a:t>to impart to you not only</a:t>
            </a:r>
          </a:p>
          <a:p>
            <a:pPr marL="514350" indent="-514350" algn="ctr">
              <a:buNone/>
            </a:pPr>
            <a:r>
              <a:rPr lang="en-US" dirty="0" smtClean="0"/>
              <a:t>the gospel of God, but also our own lives…</a:t>
            </a:r>
          </a:p>
          <a:p>
            <a:pPr marL="514350" indent="-514350" algn="ctr">
              <a:buNone/>
            </a:pPr>
            <a:r>
              <a:rPr lang="en-US" dirty="0" smtClean="0"/>
              <a:t>just as you know how we were exhorting</a:t>
            </a:r>
          </a:p>
          <a:p>
            <a:pPr marL="514350" indent="-514350" algn="ctr">
              <a:buNone/>
            </a:pPr>
            <a:r>
              <a:rPr lang="en-US" dirty="0" smtClean="0"/>
              <a:t>and encouraging and imploring each one of</a:t>
            </a:r>
          </a:p>
          <a:p>
            <a:pPr marL="514350" indent="-514350" algn="ctr">
              <a:buNone/>
            </a:pPr>
            <a:r>
              <a:rPr lang="en-US" dirty="0" smtClean="0"/>
              <a:t>you as a father would his own children, so</a:t>
            </a:r>
          </a:p>
          <a:p>
            <a:pPr marL="514350" indent="-514350" algn="ctr">
              <a:buNone/>
            </a:pPr>
            <a:r>
              <a:rPr lang="en-US" dirty="0" smtClean="0"/>
              <a:t>that you would walk in a manner worthy of</a:t>
            </a:r>
          </a:p>
          <a:p>
            <a:pPr marL="514350" indent="-514350" algn="ctr">
              <a:buNone/>
            </a:pPr>
            <a:r>
              <a:rPr lang="en-US" dirty="0" smtClean="0"/>
              <a:t>the God who calls you into His own</a:t>
            </a:r>
          </a:p>
          <a:p>
            <a:pPr marL="514350" indent="-514350" algn="ctr">
              <a:buNone/>
            </a:pPr>
            <a:r>
              <a:rPr lang="en-US" dirty="0" smtClean="0"/>
              <a:t>kingdom and glory.”</a:t>
            </a:r>
          </a:p>
          <a:p>
            <a:pPr marL="514350" indent="-514350" algn="ctr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Thessalonians 2:8, 11-12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Ten Marks of a Mentor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This man clearly </a:t>
            </a:r>
            <a:r>
              <a:rPr lang="en-US" u="sng" dirty="0" smtClean="0">
                <a:solidFill>
                  <a:schemeClr val="accent2"/>
                </a:solidFill>
              </a:rPr>
              <a:t>has</a:t>
            </a:r>
            <a:r>
              <a:rPr lang="en-US" dirty="0" smtClean="0"/>
              <a:t> what you personally </a:t>
            </a:r>
            <a:r>
              <a:rPr lang="en-US" u="sng" dirty="0" smtClean="0">
                <a:solidFill>
                  <a:schemeClr val="accent2"/>
                </a:solidFill>
              </a:rPr>
              <a:t>need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He chooses to </a:t>
            </a:r>
            <a:r>
              <a:rPr lang="en-US" u="sng" dirty="0" smtClean="0">
                <a:solidFill>
                  <a:schemeClr val="accent2"/>
                </a:solidFill>
              </a:rPr>
              <a:t>cultivate</a:t>
            </a:r>
            <a:r>
              <a:rPr lang="en-US" dirty="0" smtClean="0"/>
              <a:t> a </a:t>
            </a:r>
            <a:r>
              <a:rPr lang="en-US" u="sng" dirty="0" smtClean="0">
                <a:solidFill>
                  <a:schemeClr val="accent2"/>
                </a:solidFill>
              </a:rPr>
              <a:t>relationship</a:t>
            </a:r>
            <a:r>
              <a:rPr lang="en-US" dirty="0" smtClean="0"/>
              <a:t> with you.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He is willing to take a </a:t>
            </a:r>
            <a:r>
              <a:rPr lang="en-US" u="sng" dirty="0" smtClean="0">
                <a:solidFill>
                  <a:schemeClr val="accent2"/>
                </a:solidFill>
              </a:rPr>
              <a:t>chance</a:t>
            </a:r>
            <a:r>
              <a:rPr lang="en-US" dirty="0" smtClean="0"/>
              <a:t> on you.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He is </a:t>
            </a:r>
            <a:r>
              <a:rPr lang="en-US" u="sng" dirty="0" smtClean="0">
                <a:solidFill>
                  <a:schemeClr val="accent2"/>
                </a:solidFill>
              </a:rPr>
              <a:t>respected</a:t>
            </a:r>
            <a:r>
              <a:rPr lang="en-US" dirty="0" smtClean="0"/>
              <a:t> by other men.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He has a network of </a:t>
            </a:r>
            <a:r>
              <a:rPr lang="en-US" u="sng" dirty="0" smtClean="0">
                <a:solidFill>
                  <a:schemeClr val="accent2"/>
                </a:solidFill>
              </a:rPr>
              <a:t>resources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He is </a:t>
            </a:r>
            <a:r>
              <a:rPr lang="en-US" u="sng" dirty="0" smtClean="0">
                <a:solidFill>
                  <a:schemeClr val="accent2"/>
                </a:solidFill>
              </a:rPr>
              <a:t>consulted</a:t>
            </a:r>
            <a:r>
              <a:rPr lang="en-US" dirty="0" smtClean="0"/>
              <a:t> by others.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He both </a:t>
            </a:r>
            <a:r>
              <a:rPr lang="en-US" u="sng" dirty="0" smtClean="0">
                <a:solidFill>
                  <a:schemeClr val="accent2"/>
                </a:solidFill>
              </a:rPr>
              <a:t>talks</a:t>
            </a:r>
            <a:r>
              <a:rPr lang="en-US" dirty="0" smtClean="0"/>
              <a:t> and </a:t>
            </a:r>
            <a:r>
              <a:rPr lang="en-US" u="sng" dirty="0" smtClean="0">
                <a:solidFill>
                  <a:schemeClr val="accent2"/>
                </a:solidFill>
              </a:rPr>
              <a:t>listens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E8542"/>
      </a:accent1>
      <a:accent2>
        <a:srgbClr val="4E8542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</TotalTime>
  <Words>594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Aspect</vt:lpstr>
      <vt:lpstr>Welcome to</vt:lpstr>
      <vt:lpstr>Session Ten</vt:lpstr>
      <vt:lpstr>From Dad to Whom?</vt:lpstr>
      <vt:lpstr>Comments About a Mentor</vt:lpstr>
      <vt:lpstr>Comments About a Mentor</vt:lpstr>
      <vt:lpstr>What a Mentor Brings</vt:lpstr>
      <vt:lpstr>Slide 7</vt:lpstr>
      <vt:lpstr>Slide 8</vt:lpstr>
      <vt:lpstr>Ten Marks of a Mentor</vt:lpstr>
      <vt:lpstr>Ten Marks of a Mentor</vt:lpstr>
      <vt:lpstr>For the Mentor</vt:lpstr>
      <vt:lpstr>For His Protégé</vt:lpstr>
      <vt:lpstr>Want to be a Mentor?</vt:lpstr>
      <vt:lpstr>Need, but Lack, a Mentor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lwoodward</dc:creator>
  <cp:lastModifiedBy>lwoodward</cp:lastModifiedBy>
  <cp:revision>70</cp:revision>
  <dcterms:created xsi:type="dcterms:W3CDTF">2011-10-10T16:22:03Z</dcterms:created>
  <dcterms:modified xsi:type="dcterms:W3CDTF">2011-10-31T18:39:00Z</dcterms:modified>
</cp:coreProperties>
</file>