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4" r:id="rId4"/>
    <p:sldId id="265" r:id="rId5"/>
    <p:sldId id="266" r:id="rId6"/>
    <p:sldId id="267" r:id="rId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Four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770345" y="1278354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Men Struggle Today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Some of it has to do with </a:t>
            </a:r>
            <a:r>
              <a:rPr lang="en-US" u="sng" dirty="0" smtClean="0">
                <a:solidFill>
                  <a:schemeClr val="accent2"/>
                </a:solidFill>
              </a:rPr>
              <a:t>society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smtClean="0"/>
              <a:t>Some of it has to do with </a:t>
            </a:r>
            <a:r>
              <a:rPr lang="en-US" u="sng" dirty="0" smtClean="0">
                <a:solidFill>
                  <a:schemeClr val="accent2"/>
                </a:solidFill>
              </a:rPr>
              <a:t>family dynamics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smtClean="0"/>
              <a:t>Some of it has to do with </a:t>
            </a:r>
            <a:r>
              <a:rPr lang="en-US" u="sng" dirty="0" smtClean="0">
                <a:solidFill>
                  <a:schemeClr val="accent2"/>
                </a:solidFill>
              </a:rPr>
              <a:t>Dad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Critical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Addressing the </a:t>
            </a:r>
            <a:r>
              <a:rPr lang="en-US" u="sng" dirty="0" smtClean="0">
                <a:solidFill>
                  <a:schemeClr val="accent2"/>
                </a:solidFill>
              </a:rPr>
              <a:t>unfinished business</a:t>
            </a:r>
            <a:r>
              <a:rPr lang="en-US" dirty="0" smtClean="0"/>
              <a:t> of my past.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What do we mean by wound?</a:t>
            </a:r>
          </a:p>
          <a:p>
            <a:pPr marL="1739646" lvl="5" indent="-514350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300" dirty="0" smtClean="0"/>
              <a:t>A wound is… any </a:t>
            </a:r>
            <a:r>
              <a:rPr lang="en-US" sz="2300" u="sng" dirty="0" smtClean="0">
                <a:solidFill>
                  <a:schemeClr val="accent2"/>
                </a:solidFill>
              </a:rPr>
              <a:t>unresolved issue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smtClean="0"/>
              <a:t>where lack of closure adversely impacts and shapes the </a:t>
            </a:r>
            <a:r>
              <a:rPr lang="en-US" sz="2300" u="sng" dirty="0" smtClean="0">
                <a:solidFill>
                  <a:schemeClr val="accent2"/>
                </a:solidFill>
              </a:rPr>
              <a:t>direction</a:t>
            </a:r>
            <a:r>
              <a:rPr lang="en-US" sz="2300" dirty="0" smtClean="0"/>
              <a:t> and </a:t>
            </a:r>
            <a:r>
              <a:rPr lang="en-US" sz="2300" u="sng" dirty="0" smtClean="0">
                <a:solidFill>
                  <a:schemeClr val="accent2"/>
                </a:solidFill>
              </a:rPr>
              <a:t>dynamics</a:t>
            </a:r>
            <a:r>
              <a:rPr lang="en-US" sz="2300" dirty="0" smtClean="0"/>
              <a:t> of a man’s life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Critical Issues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1035558" lvl="2" indent="-514350">
              <a:buClr>
                <a:schemeClr val="accent2"/>
              </a:buClr>
              <a:buFont typeface="+mj-lt"/>
              <a:buAutoNum type="arabicPeriod" startAt="2"/>
            </a:pPr>
            <a:r>
              <a:rPr lang="en-US" sz="2800" dirty="0" smtClean="0"/>
              <a:t>Unpacking the past: Five wounds men must deal with</a:t>
            </a:r>
          </a:p>
          <a:p>
            <a:pPr marL="1739646" lvl="5" indent="-514350">
              <a:buClr>
                <a:schemeClr val="accent2"/>
              </a:buClr>
              <a:buFont typeface="+mj-lt"/>
              <a:buAutoNum type="alphaLcParenR"/>
            </a:pPr>
            <a:r>
              <a:rPr lang="en-US" sz="2300" dirty="0" smtClean="0"/>
              <a:t>The </a:t>
            </a:r>
            <a:r>
              <a:rPr lang="en-US" sz="2300" u="sng" dirty="0" smtClean="0">
                <a:solidFill>
                  <a:schemeClr val="accent2"/>
                </a:solidFill>
              </a:rPr>
              <a:t>Absent Father</a:t>
            </a:r>
            <a:r>
              <a:rPr lang="en-US" sz="2300" dirty="0" smtClean="0">
                <a:solidFill>
                  <a:schemeClr val="accent2"/>
                </a:solidFill>
              </a:rPr>
              <a:t> </a:t>
            </a:r>
            <a:r>
              <a:rPr lang="en-US" sz="2300" dirty="0" smtClean="0"/>
              <a:t>Wound</a:t>
            </a:r>
          </a:p>
          <a:p>
            <a:pPr marL="1739646" lvl="5" indent="-514350">
              <a:buClr>
                <a:schemeClr val="accent2"/>
              </a:buClr>
              <a:buFont typeface="+mj-lt"/>
              <a:buAutoNum type="alphaLcParenR"/>
            </a:pPr>
            <a:r>
              <a:rPr lang="en-US" sz="2300" dirty="0" smtClean="0"/>
              <a:t>The </a:t>
            </a:r>
            <a:r>
              <a:rPr lang="en-US" sz="2300" u="sng" dirty="0" smtClean="0">
                <a:solidFill>
                  <a:schemeClr val="accent2"/>
                </a:solidFill>
              </a:rPr>
              <a:t>Overly Bonded</a:t>
            </a:r>
            <a:r>
              <a:rPr lang="en-US" sz="2300" dirty="0" smtClean="0"/>
              <a:t> with </a:t>
            </a:r>
            <a:r>
              <a:rPr lang="en-US" sz="2300" u="sng" dirty="0" smtClean="0">
                <a:solidFill>
                  <a:schemeClr val="accent2"/>
                </a:solidFill>
              </a:rPr>
              <a:t>Mother</a:t>
            </a:r>
            <a:r>
              <a:rPr lang="en-US" sz="2300" dirty="0" smtClean="0"/>
              <a:t> Wound</a:t>
            </a:r>
          </a:p>
          <a:p>
            <a:pPr marL="1739646" lvl="5" indent="-514350">
              <a:buClr>
                <a:schemeClr val="accent2"/>
              </a:buClr>
              <a:buFont typeface="+mj-lt"/>
              <a:buAutoNum type="alphaLcParenR"/>
            </a:pPr>
            <a:r>
              <a:rPr lang="en-US" sz="2300" dirty="0" smtClean="0"/>
              <a:t>The </a:t>
            </a:r>
            <a:r>
              <a:rPr lang="en-US" sz="2300" u="sng" dirty="0" smtClean="0">
                <a:solidFill>
                  <a:schemeClr val="accent2"/>
                </a:solidFill>
              </a:rPr>
              <a:t>All Alone</a:t>
            </a:r>
            <a:r>
              <a:rPr lang="en-US" sz="2300" dirty="0" smtClean="0"/>
              <a:t> Wound</a:t>
            </a:r>
          </a:p>
          <a:p>
            <a:pPr marL="1739646" lvl="5" indent="-514350">
              <a:buClr>
                <a:schemeClr val="accent2"/>
              </a:buClr>
              <a:buFont typeface="+mj-lt"/>
              <a:buAutoNum type="alphaLcParenR"/>
            </a:pPr>
            <a:r>
              <a:rPr lang="en-US" sz="2300" dirty="0" smtClean="0"/>
              <a:t>The Lacking of a Manhood </a:t>
            </a:r>
            <a:r>
              <a:rPr lang="en-US" sz="2300" u="sng" dirty="0" smtClean="0">
                <a:solidFill>
                  <a:schemeClr val="accent2"/>
                </a:solidFill>
              </a:rPr>
              <a:t>Vision</a:t>
            </a:r>
            <a:r>
              <a:rPr lang="en-US" sz="2300" dirty="0" smtClean="0"/>
              <a:t> Wound</a:t>
            </a:r>
          </a:p>
          <a:p>
            <a:pPr marL="1739646" lvl="5" indent="-514350">
              <a:buClr>
                <a:schemeClr val="accent2"/>
              </a:buClr>
              <a:buFont typeface="+mj-lt"/>
              <a:buAutoNum type="alphaLcParenR"/>
            </a:pPr>
            <a:r>
              <a:rPr lang="en-US" sz="2300" dirty="0" smtClean="0"/>
              <a:t>The </a:t>
            </a:r>
            <a:r>
              <a:rPr lang="en-US" sz="2300" u="sng" dirty="0" smtClean="0">
                <a:solidFill>
                  <a:schemeClr val="accent2"/>
                </a:solidFill>
              </a:rPr>
              <a:t>Heart</a:t>
            </a:r>
            <a:r>
              <a:rPr lang="en-US" sz="2300" dirty="0" smtClean="0"/>
              <a:t> Wound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Men Struggle Today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Addressing the </a:t>
            </a:r>
            <a:r>
              <a:rPr lang="en-US" u="sng" dirty="0" smtClean="0">
                <a:solidFill>
                  <a:schemeClr val="accent2"/>
                </a:solidFill>
              </a:rPr>
              <a:t>unfinished business</a:t>
            </a:r>
            <a:r>
              <a:rPr lang="en-US" dirty="0" smtClean="0"/>
              <a:t> of my past.</a:t>
            </a:r>
          </a:p>
          <a:p>
            <a:pPr marL="514350" indent="-514350">
              <a:buAutoNum type="alphaUcPeriod"/>
            </a:pPr>
            <a:r>
              <a:rPr lang="en-US" dirty="0" smtClean="0"/>
              <a:t>Establishing a clear and compelling manhood </a:t>
            </a:r>
            <a:r>
              <a:rPr lang="en-US" u="sng" dirty="0" smtClean="0">
                <a:solidFill>
                  <a:schemeClr val="accent2"/>
                </a:solidFill>
              </a:rPr>
              <a:t>vision</a:t>
            </a:r>
            <a:r>
              <a:rPr lang="en-US" dirty="0" smtClean="0"/>
              <a:t>.</a:t>
            </a:r>
          </a:p>
          <a:p>
            <a:pPr marL="514350" indent="-514350">
              <a:buAutoNum type="alphaUcPeriod"/>
            </a:pPr>
            <a:r>
              <a:rPr lang="en-US" dirty="0" smtClean="0"/>
              <a:t>Creating a high impact, workable </a:t>
            </a:r>
            <a:r>
              <a:rPr lang="en-US" u="sng" dirty="0" smtClean="0">
                <a:solidFill>
                  <a:schemeClr val="accent2"/>
                </a:solidFill>
              </a:rPr>
              <a:t>plan</a:t>
            </a:r>
            <a:r>
              <a:rPr lang="en-US" dirty="0" smtClean="0"/>
              <a:t> for my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147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Welcome to</vt:lpstr>
      <vt:lpstr>Session Four</vt:lpstr>
      <vt:lpstr>Why Men Struggle Today</vt:lpstr>
      <vt:lpstr>Three Critical Issues</vt:lpstr>
      <vt:lpstr>Three Critical Issues</vt:lpstr>
      <vt:lpstr>Why Men Struggle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11</cp:revision>
  <dcterms:created xsi:type="dcterms:W3CDTF">2011-10-10T16:22:03Z</dcterms:created>
  <dcterms:modified xsi:type="dcterms:W3CDTF">2011-10-24T16:41:35Z</dcterms:modified>
</cp:coreProperties>
</file>