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81" r:id="rId2"/>
    <p:sldId id="357" r:id="rId3"/>
    <p:sldId id="356" r:id="rId4"/>
    <p:sldId id="354" r:id="rId5"/>
    <p:sldId id="355" r:id="rId6"/>
    <p:sldId id="360" r:id="rId7"/>
    <p:sldId id="359" r:id="rId8"/>
    <p:sldId id="358" r:id="rId9"/>
    <p:sldId id="382" r:id="rId10"/>
    <p:sldId id="347" r:id="rId11"/>
    <p:sldId id="362" r:id="rId12"/>
    <p:sldId id="361" r:id="rId13"/>
    <p:sldId id="379" r:id="rId14"/>
    <p:sldId id="369" r:id="rId15"/>
    <p:sldId id="388" r:id="rId16"/>
    <p:sldId id="367" r:id="rId17"/>
    <p:sldId id="387" r:id="rId18"/>
    <p:sldId id="368" r:id="rId19"/>
    <p:sldId id="371" r:id="rId20"/>
    <p:sldId id="370" r:id="rId21"/>
    <p:sldId id="373" r:id="rId22"/>
    <p:sldId id="372" r:id="rId23"/>
    <p:sldId id="378" r:id="rId24"/>
    <p:sldId id="386" r:id="rId25"/>
    <p:sldId id="374" r:id="rId26"/>
    <p:sldId id="385" r:id="rId27"/>
    <p:sldId id="384" r:id="rId28"/>
    <p:sldId id="283" r:id="rId29"/>
  </p:sldIdLst>
  <p:sldSz cx="8047038" cy="6035675"/>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1111"/>
    <a:srgbClr val="6111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napToGrid="0">
      <p:cViewPr>
        <p:scale>
          <a:sx n="100" d="100"/>
          <a:sy n="100" d="100"/>
        </p:scale>
        <p:origin x="-642" y="-540"/>
      </p:cViewPr>
      <p:guideLst>
        <p:guide orient="horz" pos="3712"/>
        <p:guide pos="25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460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endParaRPr lang="en-US"/>
          </a:p>
        </p:txBody>
      </p:sp>
      <p:sp>
        <p:nvSpPr>
          <p:cNvPr id="460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018B7643-2B52-41E4-B716-5930A9D82F6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0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30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30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30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0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30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8D86D1E-39EA-48E6-94E2-07E9957814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3C9D4-BE90-4866-B139-7359CCF5ED94}" type="slidenum">
              <a:rPr lang="en-US"/>
              <a:pPr/>
              <a:t>1</a:t>
            </a:fld>
            <a:endParaRPr lang="en-US"/>
          </a:p>
        </p:txBody>
      </p:sp>
      <p:sp>
        <p:nvSpPr>
          <p:cNvPr id="531458" name="Rectangle 2"/>
          <p:cNvSpPr>
            <a:spLocks noRot="1" noChangeArrowheads="1" noTextEdit="1"/>
          </p:cNvSpPr>
          <p:nvPr>
            <p:ph type="sldImg"/>
          </p:nvPr>
        </p:nvSpPr>
        <p:spPr>
          <a:ln/>
        </p:spPr>
      </p:sp>
      <p:sp>
        <p:nvSpPr>
          <p:cNvPr id="531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AF6E2-69FA-4CA2-8A2A-3B37A86C08EB}" type="slidenum">
              <a:rPr lang="en-US"/>
              <a:pPr/>
              <a:t>10</a:t>
            </a:fld>
            <a:endParaRPr lang="en-US"/>
          </a:p>
        </p:txBody>
      </p:sp>
      <p:sp>
        <p:nvSpPr>
          <p:cNvPr id="540674" name="Rectangle 2"/>
          <p:cNvSpPr>
            <a:spLocks noRo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D82BE-FCE3-40BF-A955-BD07A1D7E188}" type="slidenum">
              <a:rPr lang="en-US"/>
              <a:pPr/>
              <a:t>11</a:t>
            </a:fld>
            <a:endParaRPr lang="en-US"/>
          </a:p>
        </p:txBody>
      </p:sp>
      <p:sp>
        <p:nvSpPr>
          <p:cNvPr id="541698" name="Rectangle 2"/>
          <p:cNvSpPr>
            <a:spLocks noRo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096E9D-F615-4523-9799-CBB934E10712}" type="slidenum">
              <a:rPr lang="en-US"/>
              <a:pPr/>
              <a:t>12</a:t>
            </a:fld>
            <a:endParaRPr lang="en-US"/>
          </a:p>
        </p:txBody>
      </p:sp>
      <p:sp>
        <p:nvSpPr>
          <p:cNvPr id="542722" name="Rectangle 2"/>
          <p:cNvSpPr>
            <a:spLocks noRo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71CBF7-9BC3-43EB-B809-6749E5E906E3}" type="slidenum">
              <a:rPr lang="en-US"/>
              <a:pPr/>
              <a:t>13</a:t>
            </a:fld>
            <a:endParaRPr lang="en-US"/>
          </a:p>
        </p:txBody>
      </p:sp>
      <p:sp>
        <p:nvSpPr>
          <p:cNvPr id="543746" name="Rectangle 2"/>
          <p:cNvSpPr>
            <a:spLocks noRo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61BCD-A2FF-4054-B36B-122F47E96C0D}" type="slidenum">
              <a:rPr lang="en-US"/>
              <a:pPr/>
              <a:t>14</a:t>
            </a:fld>
            <a:endParaRPr lang="en-US"/>
          </a:p>
        </p:txBody>
      </p:sp>
      <p:sp>
        <p:nvSpPr>
          <p:cNvPr id="551938" name="Rectangle 2"/>
          <p:cNvSpPr>
            <a:spLocks noRo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61BCD-A2FF-4054-B36B-122F47E96C0D}" type="slidenum">
              <a:rPr lang="en-US"/>
              <a:pPr/>
              <a:t>15</a:t>
            </a:fld>
            <a:endParaRPr lang="en-US"/>
          </a:p>
        </p:txBody>
      </p:sp>
      <p:sp>
        <p:nvSpPr>
          <p:cNvPr id="551938" name="Rectangle 2"/>
          <p:cNvSpPr>
            <a:spLocks noRo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35460-6ACD-4CCF-8A1A-84083D1BBD28}" type="slidenum">
              <a:rPr lang="en-US"/>
              <a:pPr/>
              <a:t>16</a:t>
            </a:fld>
            <a:endParaRPr lang="en-US"/>
          </a:p>
        </p:txBody>
      </p:sp>
      <p:sp>
        <p:nvSpPr>
          <p:cNvPr id="550914" name="Rectangle 2"/>
          <p:cNvSpPr>
            <a:spLocks noRot="1"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61BCD-A2FF-4054-B36B-122F47E96C0D}" type="slidenum">
              <a:rPr lang="en-US"/>
              <a:pPr/>
              <a:t>17</a:t>
            </a:fld>
            <a:endParaRPr lang="en-US"/>
          </a:p>
        </p:txBody>
      </p:sp>
      <p:sp>
        <p:nvSpPr>
          <p:cNvPr id="551938" name="Rectangle 2"/>
          <p:cNvSpPr>
            <a:spLocks noRo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C100E-000E-4749-BDC6-49F376ABFF77}" type="slidenum">
              <a:rPr lang="en-US"/>
              <a:pPr/>
              <a:t>18</a:t>
            </a:fld>
            <a:endParaRPr lang="en-US"/>
          </a:p>
        </p:txBody>
      </p:sp>
      <p:sp>
        <p:nvSpPr>
          <p:cNvPr id="552962" name="Rectangle 2"/>
          <p:cNvSpPr>
            <a:spLocks noRo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4332C-F4D9-45E2-B615-12C97807F375}" type="slidenum">
              <a:rPr lang="en-US"/>
              <a:pPr/>
              <a:t>19</a:t>
            </a:fld>
            <a:endParaRPr lang="en-US"/>
          </a:p>
        </p:txBody>
      </p:sp>
      <p:sp>
        <p:nvSpPr>
          <p:cNvPr id="553986" name="Rectangle 2"/>
          <p:cNvSpPr>
            <a:spLocks noRo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2724D-AD2D-4389-A914-DFE9387CF9F8}" type="slidenum">
              <a:rPr lang="en-US"/>
              <a:pPr/>
              <a:t>2</a:t>
            </a:fld>
            <a:endParaRPr lang="en-US"/>
          </a:p>
        </p:txBody>
      </p:sp>
      <p:sp>
        <p:nvSpPr>
          <p:cNvPr id="532482" name="Rectangle 2"/>
          <p:cNvSpPr>
            <a:spLocks noRo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157E4-379A-407C-B5DD-0DECE62C8374}" type="slidenum">
              <a:rPr lang="en-US"/>
              <a:pPr/>
              <a:t>20</a:t>
            </a:fld>
            <a:endParaRPr lang="en-US"/>
          </a:p>
        </p:txBody>
      </p:sp>
      <p:sp>
        <p:nvSpPr>
          <p:cNvPr id="555010" name="Rectangle 2"/>
          <p:cNvSpPr>
            <a:spLocks noRo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8C408-6FBE-457C-BD12-CABD2D87969A}" type="slidenum">
              <a:rPr lang="en-US"/>
              <a:pPr/>
              <a:t>21</a:t>
            </a:fld>
            <a:endParaRPr lang="en-US"/>
          </a:p>
        </p:txBody>
      </p:sp>
      <p:sp>
        <p:nvSpPr>
          <p:cNvPr id="556034" name="Rectangle 2"/>
          <p:cNvSpPr>
            <a:spLocks noRo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700AA-4B63-4F7B-A8DA-8B2861A34CF9}" type="slidenum">
              <a:rPr lang="en-US"/>
              <a:pPr/>
              <a:t>22</a:t>
            </a:fld>
            <a:endParaRPr lang="en-US"/>
          </a:p>
        </p:txBody>
      </p:sp>
      <p:sp>
        <p:nvSpPr>
          <p:cNvPr id="557058" name="Rectangle 2"/>
          <p:cNvSpPr>
            <a:spLocks noRo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443D8-6A33-4F74-B8A1-2F8FBC442BC4}" type="slidenum">
              <a:rPr lang="en-US"/>
              <a:pPr/>
              <a:t>23</a:t>
            </a:fld>
            <a:endParaRPr lang="en-US"/>
          </a:p>
        </p:txBody>
      </p:sp>
      <p:sp>
        <p:nvSpPr>
          <p:cNvPr id="558082" name="Rectangle 2"/>
          <p:cNvSpPr>
            <a:spLocks noRo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41ED6C-BF1D-48D9-8C7C-7923A50A2796}" type="slidenum">
              <a:rPr lang="en-US"/>
              <a:pPr/>
              <a:t>24</a:t>
            </a:fld>
            <a:endParaRPr lang="en-US"/>
          </a:p>
        </p:txBody>
      </p:sp>
      <p:sp>
        <p:nvSpPr>
          <p:cNvPr id="559106" name="Rectangle 2"/>
          <p:cNvSpPr>
            <a:spLocks noRo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6490E9-FCFE-4DC4-BF01-B1DCF320F4B7}" type="slidenum">
              <a:rPr lang="en-US"/>
              <a:pPr/>
              <a:t>25</a:t>
            </a:fld>
            <a:endParaRPr lang="en-US"/>
          </a:p>
        </p:txBody>
      </p:sp>
      <p:sp>
        <p:nvSpPr>
          <p:cNvPr id="560130" name="Rectangle 2"/>
          <p:cNvSpPr>
            <a:spLocks noRo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64CE9F-3C47-4CB4-9FF2-85C5C83EAA44}" type="slidenum">
              <a:rPr lang="en-US"/>
              <a:pPr/>
              <a:t>26</a:t>
            </a:fld>
            <a:endParaRPr lang="en-US"/>
          </a:p>
        </p:txBody>
      </p:sp>
      <p:sp>
        <p:nvSpPr>
          <p:cNvPr id="561154" name="Rectangle 2"/>
          <p:cNvSpPr>
            <a:spLocks noRo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B30568-AC83-455D-A0A1-4DA6DA26CDBF}" type="slidenum">
              <a:rPr lang="en-US"/>
              <a:pPr/>
              <a:t>27</a:t>
            </a:fld>
            <a:endParaRPr lang="en-US"/>
          </a:p>
        </p:txBody>
      </p:sp>
      <p:sp>
        <p:nvSpPr>
          <p:cNvPr id="562178" name="Rectangle 2"/>
          <p:cNvSpPr>
            <a:spLocks noRo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FD3F5C-D806-4A48-8062-5DED861AA8DF}" type="slidenum">
              <a:rPr lang="en-US"/>
              <a:pPr/>
              <a:t>28</a:t>
            </a:fld>
            <a:endParaRPr lang="en-US"/>
          </a:p>
        </p:txBody>
      </p:sp>
      <p:sp>
        <p:nvSpPr>
          <p:cNvPr id="564226" name="Rectangle 2"/>
          <p:cNvSpPr>
            <a:spLocks noRot="1" noChangeArrowheads="1" noTextEdit="1"/>
          </p:cNvSpPr>
          <p:nvPr>
            <p:ph type="sldImg"/>
          </p:nvPr>
        </p:nvSpPr>
        <p:spPr>
          <a:ln/>
        </p:spPr>
      </p:sp>
      <p:sp>
        <p:nvSpPr>
          <p:cNvPr id="564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73512-8CAA-4E99-87B8-87C9AC271FE1}" type="slidenum">
              <a:rPr lang="en-US"/>
              <a:pPr/>
              <a:t>3</a:t>
            </a:fld>
            <a:endParaRPr lang="en-US"/>
          </a:p>
        </p:txBody>
      </p:sp>
      <p:sp>
        <p:nvSpPr>
          <p:cNvPr id="533506" name="Rectangle 2"/>
          <p:cNvSpPr>
            <a:spLocks noRot="1" noChangeArrowheads="1" noTextEdit="1"/>
          </p:cNvSpPr>
          <p:nvPr>
            <p:ph type="sldImg"/>
          </p:nvPr>
        </p:nvSpPr>
        <p:spPr>
          <a:ln/>
        </p:spPr>
      </p:sp>
      <p:sp>
        <p:nvSpPr>
          <p:cNvPr id="533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6EFA0-1ED4-4E04-8F55-220356A43027}" type="slidenum">
              <a:rPr lang="en-US"/>
              <a:pPr/>
              <a:t>4</a:t>
            </a:fld>
            <a:endParaRPr lang="en-US"/>
          </a:p>
        </p:txBody>
      </p:sp>
      <p:sp>
        <p:nvSpPr>
          <p:cNvPr id="534530" name="Rectangle 2"/>
          <p:cNvSpPr>
            <a:spLocks noRot="1" noChangeArrowheads="1" noTextEdit="1"/>
          </p:cNvSpPr>
          <p:nvPr>
            <p:ph type="sldImg"/>
          </p:nvPr>
        </p:nvSpPr>
        <p:spPr>
          <a:ln/>
        </p:spPr>
      </p:sp>
      <p:sp>
        <p:nvSpPr>
          <p:cNvPr id="534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A3898-09FD-4A6F-B940-E3AE2B084FBA}" type="slidenum">
              <a:rPr lang="en-US"/>
              <a:pPr/>
              <a:t>5</a:t>
            </a:fld>
            <a:endParaRPr lang="en-US"/>
          </a:p>
        </p:txBody>
      </p:sp>
      <p:sp>
        <p:nvSpPr>
          <p:cNvPr id="535554" name="Rectangle 2"/>
          <p:cNvSpPr>
            <a:spLocks noRo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DB1E8-9809-413C-9E70-5A5D9C0BDAFB}" type="slidenum">
              <a:rPr lang="en-US"/>
              <a:pPr/>
              <a:t>6</a:t>
            </a:fld>
            <a:endParaRPr lang="en-US"/>
          </a:p>
        </p:txBody>
      </p:sp>
      <p:sp>
        <p:nvSpPr>
          <p:cNvPr id="536578" name="Rectangle 2"/>
          <p:cNvSpPr>
            <a:spLocks noRot="1" noChangeArrowheads="1" noTextEdit="1"/>
          </p:cNvSpPr>
          <p:nvPr>
            <p:ph type="sldImg"/>
          </p:nvPr>
        </p:nvSpPr>
        <p:spPr>
          <a:ln/>
        </p:spPr>
      </p:sp>
      <p:sp>
        <p:nvSpPr>
          <p:cNvPr id="536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0DA2E5-9C6F-4288-AEEF-9283728F5D6A}" type="slidenum">
              <a:rPr lang="en-US"/>
              <a:pPr/>
              <a:t>7</a:t>
            </a:fld>
            <a:endParaRPr lang="en-US"/>
          </a:p>
        </p:txBody>
      </p:sp>
      <p:sp>
        <p:nvSpPr>
          <p:cNvPr id="537602" name="Rectangle 2"/>
          <p:cNvSpPr>
            <a:spLocks noRot="1" noChangeArrowheads="1" noTextEdit="1"/>
          </p:cNvSpPr>
          <p:nvPr>
            <p:ph type="sldImg"/>
          </p:nvPr>
        </p:nvSpPr>
        <p:spPr>
          <a:ln/>
        </p:spPr>
      </p:sp>
      <p:sp>
        <p:nvSpPr>
          <p:cNvPr id="537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06BB4-941C-4F02-BB6B-01C7F80D59F2}" type="slidenum">
              <a:rPr lang="en-US"/>
              <a:pPr/>
              <a:t>8</a:t>
            </a:fld>
            <a:endParaRPr lang="en-US"/>
          </a:p>
        </p:txBody>
      </p:sp>
      <p:sp>
        <p:nvSpPr>
          <p:cNvPr id="538626" name="Rectangle 2"/>
          <p:cNvSpPr>
            <a:spLocks noRo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668965-B078-4D0A-BA57-C12593CCDD4B}" type="slidenum">
              <a:rPr lang="en-US"/>
              <a:pPr/>
              <a:t>9</a:t>
            </a:fld>
            <a:endParaRPr lang="en-US"/>
          </a:p>
        </p:txBody>
      </p:sp>
      <p:sp>
        <p:nvSpPr>
          <p:cNvPr id="539650" name="Rectangle 2"/>
          <p:cNvSpPr>
            <a:spLocks noRot="1" noChangeArrowheads="1" noTextEdit="1"/>
          </p:cNvSpPr>
          <p:nvPr>
            <p:ph type="sldImg"/>
          </p:nvPr>
        </p:nvSpPr>
        <p:spPr>
          <a:ln/>
        </p:spPr>
      </p:sp>
      <p:sp>
        <p:nvSpPr>
          <p:cNvPr id="539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91" name="Rectangle 19"/>
          <p:cNvSpPr>
            <a:spLocks noGrp="1" noChangeArrowheads="1"/>
          </p:cNvSpPr>
          <p:nvPr>
            <p:ph type="ctrTitle" sz="quarter"/>
          </p:nvPr>
        </p:nvSpPr>
        <p:spPr>
          <a:xfrm>
            <a:off x="0" y="0"/>
            <a:ext cx="7848600" cy="6035675"/>
          </a:xfrm>
        </p:spPr>
        <p:txBody>
          <a:bodyPr anchorCtr="1"/>
          <a:lstStyle>
            <a:lvl1pPr algn="l">
              <a:defRPr/>
            </a:lvl1pPr>
          </a:lstStyle>
          <a:p>
            <a:r>
              <a:rPr lang="en-US"/>
              <a:t>Click to edit Master title style</a:t>
            </a:r>
          </a:p>
        </p:txBody>
      </p:sp>
      <p:sp>
        <p:nvSpPr>
          <p:cNvPr id="3092" name="Rectangle 20"/>
          <p:cNvSpPr>
            <a:spLocks noGrp="1" noChangeArrowheads="1"/>
          </p:cNvSpPr>
          <p:nvPr>
            <p:ph type="subTitle" sz="quarter" idx="1"/>
          </p:nvPr>
        </p:nvSpPr>
        <p:spPr>
          <a:xfrm>
            <a:off x="7848600" y="5867400"/>
            <a:ext cx="165100" cy="161925"/>
          </a:xfrm>
          <a:effectLst/>
        </p:spPr>
        <p:txBody>
          <a:bodyPr lIns="80467" rIns="80467" anchor="t" anchorCtr="0"/>
          <a:lstStyle>
            <a:lvl1pPr marL="0" indent="0" algn="ctr">
              <a:defRPr sz="600"/>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35675" y="0"/>
            <a:ext cx="2011363" cy="6035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5883275"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5000" y="3878263"/>
            <a:ext cx="6840538" cy="1198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35000" y="2557463"/>
            <a:ext cx="6840538" cy="1320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0"/>
            <a:ext cx="3946525"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98925" y="0"/>
            <a:ext cx="3948113"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1638" y="241300"/>
            <a:ext cx="7243762" cy="1006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01638" y="1350963"/>
            <a:ext cx="3556000" cy="5635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1638" y="1914525"/>
            <a:ext cx="3556000" cy="347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087813" y="1350963"/>
            <a:ext cx="3557587" cy="5635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87813" y="1914525"/>
            <a:ext cx="3557587" cy="347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1638" y="239713"/>
            <a:ext cx="2647950" cy="10239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146425" y="239713"/>
            <a:ext cx="4498975" cy="5151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01638" y="1263650"/>
            <a:ext cx="2647950"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7975" y="4224338"/>
            <a:ext cx="4827588" cy="500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77975" y="539750"/>
            <a:ext cx="4827588" cy="3621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77975" y="4724400"/>
            <a:ext cx="4827588" cy="708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accent1"/>
            </a:gs>
            <a:gs pos="50000">
              <a:schemeClr val="accent1">
                <a:gamma/>
                <a:tint val="80784"/>
                <a:invGamma/>
              </a:schemeClr>
            </a:gs>
            <a:gs pos="100000">
              <a:schemeClr val="accent1"/>
            </a:gs>
          </a:gsLst>
          <a:lin ang="5400000" scaled="1"/>
        </a:gradFill>
        <a:effectLst/>
      </p:bgPr>
    </p:bg>
    <p:spTree>
      <p:nvGrpSpPr>
        <p:cNvPr id="1" name=""/>
        <p:cNvGrpSpPr/>
        <p:nvPr/>
      </p:nvGrpSpPr>
      <p:grpSpPr>
        <a:xfrm>
          <a:off x="0" y="0"/>
          <a:ext cx="0" cy="0"/>
          <a:chOff x="0" y="0"/>
          <a:chExt cx="0" cy="0"/>
        </a:xfrm>
      </p:grpSpPr>
      <p:sp>
        <p:nvSpPr>
          <p:cNvPr id="2067" name="Rectangle 19"/>
          <p:cNvSpPr>
            <a:spLocks noGrp="1" noChangeArrowheads="1"/>
          </p:cNvSpPr>
          <p:nvPr>
            <p:ph type="title"/>
          </p:nvPr>
        </p:nvSpPr>
        <p:spPr bwMode="auto">
          <a:xfrm>
            <a:off x="0" y="304800"/>
            <a:ext cx="8047038" cy="381000"/>
          </a:xfrm>
          <a:prstGeom prst="rect">
            <a:avLst/>
          </a:prstGeom>
          <a:noFill/>
          <a:ln w="9525">
            <a:noFill/>
            <a:miter lim="800000"/>
            <a:headEnd/>
            <a:tailEnd/>
          </a:ln>
          <a:effectLst/>
        </p:spPr>
        <p:txBody>
          <a:bodyPr vert="horz" wrap="square" lIns="80467" tIns="40234" rIns="80467" bIns="40234" numCol="1" anchor="ctr" anchorCtr="0" compatLnSpc="1">
            <a:prstTxWarp prst="textNoShape">
              <a:avLst/>
            </a:prstTxWarp>
          </a:bodyPr>
          <a:lstStyle/>
          <a:p>
            <a:pPr lvl="0"/>
            <a:r>
              <a:rPr lang="en-US" smtClean="0"/>
              <a:t>Click to edit Master title style</a:t>
            </a:r>
          </a:p>
        </p:txBody>
      </p:sp>
      <p:sp>
        <p:nvSpPr>
          <p:cNvPr id="2068" name="Rectangle 20"/>
          <p:cNvSpPr>
            <a:spLocks noGrp="1" noChangeArrowheads="1"/>
          </p:cNvSpPr>
          <p:nvPr>
            <p:ph type="body" idx="1"/>
          </p:nvPr>
        </p:nvSpPr>
        <p:spPr bwMode="auto">
          <a:xfrm>
            <a:off x="0" y="0"/>
            <a:ext cx="8047038" cy="6035675"/>
          </a:xfrm>
          <a:prstGeom prst="rect">
            <a:avLst/>
          </a:prstGeom>
          <a:noFill/>
          <a:ln w="9525">
            <a:noFill/>
            <a:miter lim="800000"/>
            <a:headEnd/>
            <a:tailEnd/>
          </a:ln>
          <a:effectLst>
            <a:outerShdw dist="53882" dir="2700000" algn="ctr" rotWithShape="0">
              <a:schemeClr val="bg2"/>
            </a:outerShdw>
          </a:effectLst>
        </p:spPr>
        <p:txBody>
          <a:bodyPr vert="horz" wrap="square" lIns="274320" tIns="40234" rIns="274320" bIns="40234"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ctr" defTabSz="804863" rtl="0" fontAlgn="base">
        <a:spcBef>
          <a:spcPct val="0"/>
        </a:spcBef>
        <a:spcAft>
          <a:spcPct val="0"/>
        </a:spcAft>
        <a:defRPr sz="3600" b="1" i="1">
          <a:solidFill>
            <a:schemeClr val="tx2"/>
          </a:solidFill>
          <a:latin typeface="+mj-lt"/>
          <a:ea typeface="+mj-ea"/>
          <a:cs typeface="+mj-cs"/>
        </a:defRPr>
      </a:lvl1pPr>
      <a:lvl2pPr algn="ctr" defTabSz="804863" rtl="0" fontAlgn="base">
        <a:spcBef>
          <a:spcPct val="0"/>
        </a:spcBef>
        <a:spcAft>
          <a:spcPct val="0"/>
        </a:spcAft>
        <a:defRPr sz="3600" b="1" i="1">
          <a:solidFill>
            <a:schemeClr val="tx2"/>
          </a:solidFill>
          <a:latin typeface="TektoMM_240 RG 564 NO" charset="0"/>
        </a:defRPr>
      </a:lvl2pPr>
      <a:lvl3pPr algn="ctr" defTabSz="804863" rtl="0" fontAlgn="base">
        <a:spcBef>
          <a:spcPct val="0"/>
        </a:spcBef>
        <a:spcAft>
          <a:spcPct val="0"/>
        </a:spcAft>
        <a:defRPr sz="3600" b="1" i="1">
          <a:solidFill>
            <a:schemeClr val="tx2"/>
          </a:solidFill>
          <a:latin typeface="TektoMM_240 RG 564 NO" charset="0"/>
        </a:defRPr>
      </a:lvl3pPr>
      <a:lvl4pPr algn="ctr" defTabSz="804863" rtl="0" fontAlgn="base">
        <a:spcBef>
          <a:spcPct val="0"/>
        </a:spcBef>
        <a:spcAft>
          <a:spcPct val="0"/>
        </a:spcAft>
        <a:defRPr sz="3600" b="1" i="1">
          <a:solidFill>
            <a:schemeClr val="tx2"/>
          </a:solidFill>
          <a:latin typeface="TektoMM_240 RG 564 NO" charset="0"/>
        </a:defRPr>
      </a:lvl4pPr>
      <a:lvl5pPr algn="ctr" defTabSz="804863" rtl="0" fontAlgn="base">
        <a:spcBef>
          <a:spcPct val="0"/>
        </a:spcBef>
        <a:spcAft>
          <a:spcPct val="0"/>
        </a:spcAft>
        <a:defRPr sz="3600" b="1" i="1">
          <a:solidFill>
            <a:schemeClr val="tx2"/>
          </a:solidFill>
          <a:latin typeface="TektoMM_240 RG 564 NO" charset="0"/>
        </a:defRPr>
      </a:lvl5pPr>
      <a:lvl6pPr marL="457200" algn="ctr" defTabSz="804863" rtl="0" fontAlgn="base">
        <a:spcBef>
          <a:spcPct val="0"/>
        </a:spcBef>
        <a:spcAft>
          <a:spcPct val="0"/>
        </a:spcAft>
        <a:defRPr sz="3600" b="1" i="1">
          <a:solidFill>
            <a:schemeClr val="tx2"/>
          </a:solidFill>
          <a:latin typeface="TektoMM_240 RG 564 NO" charset="0"/>
        </a:defRPr>
      </a:lvl6pPr>
      <a:lvl7pPr marL="914400" algn="ctr" defTabSz="804863" rtl="0" fontAlgn="base">
        <a:spcBef>
          <a:spcPct val="0"/>
        </a:spcBef>
        <a:spcAft>
          <a:spcPct val="0"/>
        </a:spcAft>
        <a:defRPr sz="3600" b="1" i="1">
          <a:solidFill>
            <a:schemeClr val="tx2"/>
          </a:solidFill>
          <a:latin typeface="TektoMM_240 RG 564 NO" charset="0"/>
        </a:defRPr>
      </a:lvl7pPr>
      <a:lvl8pPr marL="1371600" algn="ctr" defTabSz="804863" rtl="0" fontAlgn="base">
        <a:spcBef>
          <a:spcPct val="0"/>
        </a:spcBef>
        <a:spcAft>
          <a:spcPct val="0"/>
        </a:spcAft>
        <a:defRPr sz="3600" b="1" i="1">
          <a:solidFill>
            <a:schemeClr val="tx2"/>
          </a:solidFill>
          <a:latin typeface="TektoMM_240 RG 564 NO" charset="0"/>
        </a:defRPr>
      </a:lvl8pPr>
      <a:lvl9pPr marL="1828800" algn="ctr" defTabSz="804863" rtl="0" fontAlgn="base">
        <a:spcBef>
          <a:spcPct val="0"/>
        </a:spcBef>
        <a:spcAft>
          <a:spcPct val="0"/>
        </a:spcAft>
        <a:defRPr sz="3600" b="1" i="1">
          <a:solidFill>
            <a:schemeClr val="tx2"/>
          </a:solidFill>
          <a:latin typeface="TektoMM_240 RG 564 NO" charset="0"/>
        </a:defRPr>
      </a:lvl9pPr>
    </p:titleStyle>
    <p:bodyStyle>
      <a:lvl1pPr marL="509588" indent="-509588" algn="l" defTabSz="804863" rtl="0" fontAlgn="base">
        <a:spcBef>
          <a:spcPct val="20000"/>
        </a:spcBef>
        <a:spcAft>
          <a:spcPct val="0"/>
        </a:spcAft>
        <a:buFont typeface="Times" pitchFamily="18" charset="0"/>
        <a:buAutoNum type="alphaUcPeriod"/>
        <a:defRPr sz="3600" b="1">
          <a:solidFill>
            <a:schemeClr val="tx1"/>
          </a:solidFill>
          <a:latin typeface="+mn-lt"/>
          <a:ea typeface="+mn-ea"/>
          <a:cs typeface="+mn-cs"/>
        </a:defRPr>
      </a:lvl1pPr>
      <a:lvl2pPr marL="1020763" indent="-396875" algn="l" defTabSz="804863" rtl="0" fontAlgn="base">
        <a:spcBef>
          <a:spcPct val="20000"/>
        </a:spcBef>
        <a:spcAft>
          <a:spcPct val="0"/>
        </a:spcAft>
        <a:buFont typeface="Times" pitchFamily="18" charset="0"/>
        <a:buAutoNum type="arabicPeriod"/>
        <a:defRPr sz="3200" b="1">
          <a:solidFill>
            <a:schemeClr val="tx1"/>
          </a:solidFill>
          <a:latin typeface="+mn-lt"/>
        </a:defRPr>
      </a:lvl2pPr>
      <a:lvl3pPr marL="1431925" indent="-296863" algn="l" defTabSz="804863" rtl="0" fontAlgn="base">
        <a:spcBef>
          <a:spcPct val="20000"/>
        </a:spcBef>
        <a:spcAft>
          <a:spcPct val="0"/>
        </a:spcAft>
        <a:buFont typeface="Times" pitchFamily="18" charset="0"/>
        <a:buChar char="•"/>
        <a:defRPr sz="3200" b="1">
          <a:solidFill>
            <a:schemeClr val="tx1"/>
          </a:solidFill>
          <a:latin typeface="+mn-lt"/>
        </a:defRPr>
      </a:lvl3pPr>
      <a:lvl4pPr marL="1825625" indent="-279400" algn="l" defTabSz="804863" rtl="0" fontAlgn="base">
        <a:spcBef>
          <a:spcPct val="20000"/>
        </a:spcBef>
        <a:spcAft>
          <a:spcPct val="0"/>
        </a:spcAft>
        <a:buChar char="–"/>
        <a:defRPr sz="2800" b="1">
          <a:solidFill>
            <a:schemeClr val="tx1"/>
          </a:solidFill>
          <a:latin typeface="+mn-lt"/>
        </a:defRPr>
      </a:lvl4pPr>
      <a:lvl5pPr marL="1939925" algn="l" defTabSz="804863" rtl="0" fontAlgn="base">
        <a:spcBef>
          <a:spcPct val="20000"/>
        </a:spcBef>
        <a:spcAft>
          <a:spcPct val="0"/>
        </a:spcAft>
        <a:defRPr sz="2400" b="1">
          <a:solidFill>
            <a:schemeClr val="tx1"/>
          </a:solidFill>
          <a:latin typeface="+mn-lt"/>
        </a:defRPr>
      </a:lvl5pPr>
      <a:lvl6pPr marL="2397125" algn="l" defTabSz="804863" rtl="0" fontAlgn="base">
        <a:spcBef>
          <a:spcPct val="20000"/>
        </a:spcBef>
        <a:spcAft>
          <a:spcPct val="0"/>
        </a:spcAft>
        <a:defRPr sz="2400" b="1">
          <a:solidFill>
            <a:schemeClr val="tx1"/>
          </a:solidFill>
          <a:latin typeface="+mn-lt"/>
        </a:defRPr>
      </a:lvl6pPr>
      <a:lvl7pPr marL="2854325" algn="l" defTabSz="804863" rtl="0" fontAlgn="base">
        <a:spcBef>
          <a:spcPct val="20000"/>
        </a:spcBef>
        <a:spcAft>
          <a:spcPct val="0"/>
        </a:spcAft>
        <a:defRPr sz="2400" b="1">
          <a:solidFill>
            <a:schemeClr val="tx1"/>
          </a:solidFill>
          <a:latin typeface="+mn-lt"/>
        </a:defRPr>
      </a:lvl7pPr>
      <a:lvl8pPr marL="3311525" algn="l" defTabSz="804863" rtl="0" fontAlgn="base">
        <a:spcBef>
          <a:spcPct val="20000"/>
        </a:spcBef>
        <a:spcAft>
          <a:spcPct val="0"/>
        </a:spcAft>
        <a:defRPr sz="2400" b="1">
          <a:solidFill>
            <a:schemeClr val="tx1"/>
          </a:solidFill>
          <a:latin typeface="+mn-lt"/>
        </a:defRPr>
      </a:lvl8pPr>
      <a:lvl9pPr marL="3768725" algn="l" defTabSz="804863" rtl="0" fontAlgn="base">
        <a:spcBef>
          <a:spcPct val="20000"/>
        </a:spcBef>
        <a:spcAft>
          <a:spcPct val="0"/>
        </a:spcAf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09600" y="1981200"/>
            <a:ext cx="6858000" cy="1066800"/>
          </a:xfrm>
        </p:spPr>
        <p:txBody>
          <a:bodyPr anchorCtr="0"/>
          <a:lstStyle/>
          <a:p>
            <a:endParaRPr lang="en-US"/>
          </a:p>
        </p:txBody>
      </p:sp>
      <p:sp>
        <p:nvSpPr>
          <p:cNvPr id="89091" name="Rectangle 3"/>
          <p:cNvSpPr>
            <a:spLocks noGrp="1" noChangeArrowheads="1"/>
          </p:cNvSpPr>
          <p:nvPr>
            <p:ph type="subTitle" idx="1"/>
          </p:nvPr>
        </p:nvSpPr>
        <p:spPr>
          <a:xfrm>
            <a:off x="1219200" y="3429000"/>
            <a:ext cx="5638800" cy="1524000"/>
          </a:xfrm>
        </p:spPr>
        <p:txBody>
          <a:bodyPr lIns="274320" rIns="274320" anchor="ctr" anchorCtr="1"/>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365572" name="Text Box 4"/>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365573" name="Text Box 5"/>
          <p:cNvSpPr txBox="1">
            <a:spLocks noChangeArrowheads="1"/>
          </p:cNvSpPr>
          <p:nvPr/>
        </p:nvSpPr>
        <p:spPr bwMode="auto">
          <a:xfrm>
            <a:off x="330200" y="1377950"/>
            <a:ext cx="7491413" cy="2289175"/>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b="1">
                <a:solidFill>
                  <a:schemeClr val="tx2"/>
                </a:solidFill>
              </a:rPr>
              <a:t>Every person has been </a:t>
            </a:r>
            <a:r>
              <a:rPr lang="en-US" b="1">
                <a:solidFill>
                  <a:schemeClr val="accent2"/>
                </a:solidFill>
              </a:rPr>
              <a:t>uniquely crafted</a:t>
            </a:r>
            <a:r>
              <a:rPr lang="en-US" b="1">
                <a:solidFill>
                  <a:schemeClr val="tx2"/>
                </a:solidFill>
              </a:rPr>
              <a:t> and </a:t>
            </a:r>
            <a:r>
              <a:rPr lang="en-US" b="1">
                <a:solidFill>
                  <a:schemeClr val="accent2"/>
                </a:solidFill>
              </a:rPr>
              <a:t>gifted</a:t>
            </a:r>
            <a:r>
              <a:rPr lang="en-US" b="1">
                <a:solidFill>
                  <a:schemeClr val="tx2"/>
                </a:solidFill>
              </a:rPr>
              <a:t> by God to</a:t>
            </a:r>
          </a:p>
          <a:p>
            <a:pPr algn="ctr"/>
            <a:r>
              <a:rPr lang="en-US" b="1">
                <a:solidFill>
                  <a:schemeClr val="tx2"/>
                </a:solidFill>
              </a:rPr>
              <a:t> perform </a:t>
            </a:r>
            <a:r>
              <a:rPr lang="en-US" b="1">
                <a:solidFill>
                  <a:schemeClr val="accent2"/>
                </a:solidFill>
              </a:rPr>
              <a:t>meaningful</a:t>
            </a:r>
            <a:r>
              <a:rPr lang="en-US" b="1">
                <a:solidFill>
                  <a:schemeClr val="tx2"/>
                </a:solidFill>
              </a:rPr>
              <a:t> </a:t>
            </a:r>
            <a:r>
              <a:rPr lang="en-US" b="1">
                <a:solidFill>
                  <a:schemeClr val="accent2"/>
                </a:solidFill>
              </a:rPr>
              <a:t>tasks</a:t>
            </a:r>
            <a:r>
              <a:rPr lang="en-US" b="1">
                <a:solidFill>
                  <a:schemeClr val="tx2"/>
                </a:solidFill>
              </a:rPr>
              <a:t> of service to </a:t>
            </a:r>
            <a:r>
              <a:rPr lang="en-US" b="1">
                <a:solidFill>
                  <a:schemeClr val="accent2"/>
                </a:solidFill>
              </a:rPr>
              <a:t>Him</a:t>
            </a:r>
            <a:r>
              <a:rPr lang="en-US" b="1">
                <a:solidFill>
                  <a:schemeClr val="tx2"/>
                </a:solidFill>
              </a:rPr>
              <a:t> and to </a:t>
            </a:r>
            <a:r>
              <a:rPr lang="en-US" b="1">
                <a:solidFill>
                  <a:schemeClr val="accent2"/>
                </a:solidFill>
              </a:rPr>
              <a:t>others.</a:t>
            </a:r>
            <a:endParaRPr lang="en-US" b="1" u="sng">
              <a:solidFill>
                <a:schemeClr val="accent2"/>
              </a:solidFill>
            </a:endParaRPr>
          </a:p>
        </p:txBody>
      </p:sp>
      <p:sp>
        <p:nvSpPr>
          <p:cNvPr id="365574" name="Text Box 6"/>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3571"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3572" name="Text Box 4"/>
          <p:cNvSpPr txBox="1">
            <a:spLocks noChangeArrowheads="1"/>
          </p:cNvSpPr>
          <p:nvPr/>
        </p:nvSpPr>
        <p:spPr bwMode="auto">
          <a:xfrm>
            <a:off x="254000" y="7810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A. You will gain a </a:t>
            </a:r>
            <a:r>
              <a:rPr lang="en-US" sz="3200" b="1">
                <a:solidFill>
                  <a:schemeClr val="accent2"/>
                </a:solidFill>
              </a:rPr>
              <a:t>deeper appreciation</a:t>
            </a:r>
            <a:r>
              <a:rPr lang="en-US" sz="3200" b="1">
                <a:solidFill>
                  <a:schemeClr val="tx2"/>
                </a:solidFill>
              </a:rPr>
              <a:t> for your special </a:t>
            </a:r>
            <a:r>
              <a:rPr lang="en-US" sz="3200" b="1">
                <a:solidFill>
                  <a:schemeClr val="accent2"/>
                </a:solidFill>
              </a:rPr>
              <a:t>God-given gifts</a:t>
            </a:r>
            <a:r>
              <a:rPr lang="en-US" sz="3200" b="1">
                <a:solidFill>
                  <a:schemeClr val="tx2"/>
                </a:solidFill>
              </a:rPr>
              <a:t> and </a:t>
            </a:r>
            <a:r>
              <a:rPr lang="en-US" sz="3200" b="1">
                <a:solidFill>
                  <a:schemeClr val="accent2"/>
                </a:solidFill>
              </a:rPr>
              <a:t>abilities.</a:t>
            </a:r>
            <a:endParaRPr lang="en-US" sz="3200" b="1">
              <a:solidFill>
                <a:schemeClr val="tx2"/>
              </a:solidFill>
            </a:endParaRPr>
          </a:p>
        </p:txBody>
      </p:sp>
      <p:sp>
        <p:nvSpPr>
          <p:cNvPr id="493573"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93574"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93575"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493576"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93577"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93578"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2547"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2548" name="Text Box 4"/>
          <p:cNvSpPr txBox="1">
            <a:spLocks noChangeArrowheads="1"/>
          </p:cNvSpPr>
          <p:nvPr/>
        </p:nvSpPr>
        <p:spPr bwMode="auto">
          <a:xfrm>
            <a:off x="254000" y="7810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A. You will gain a </a:t>
            </a:r>
            <a:r>
              <a:rPr lang="en-US" sz="3200" b="1">
                <a:solidFill>
                  <a:schemeClr val="accent2"/>
                </a:solidFill>
              </a:rPr>
              <a:t>deeper appreciation</a:t>
            </a:r>
            <a:r>
              <a:rPr lang="en-US" sz="3200" b="1">
                <a:solidFill>
                  <a:schemeClr val="tx2"/>
                </a:solidFill>
              </a:rPr>
              <a:t> for your special </a:t>
            </a:r>
            <a:r>
              <a:rPr lang="en-US" sz="3200" b="1">
                <a:solidFill>
                  <a:schemeClr val="accent2"/>
                </a:solidFill>
              </a:rPr>
              <a:t>God-given gifts</a:t>
            </a:r>
            <a:r>
              <a:rPr lang="en-US" sz="3200" b="1">
                <a:solidFill>
                  <a:schemeClr val="tx2"/>
                </a:solidFill>
              </a:rPr>
              <a:t> and </a:t>
            </a:r>
            <a:r>
              <a:rPr lang="en-US" sz="3200" b="1">
                <a:solidFill>
                  <a:schemeClr val="accent2"/>
                </a:solidFill>
              </a:rPr>
              <a:t>abilities.</a:t>
            </a:r>
            <a:endParaRPr lang="en-US" sz="3200" b="1">
              <a:solidFill>
                <a:schemeClr val="tx2"/>
              </a:solidFill>
            </a:endParaRPr>
          </a:p>
        </p:txBody>
      </p:sp>
      <p:sp>
        <p:nvSpPr>
          <p:cNvPr id="492549"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92550"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92551" name="Text Box 7"/>
          <p:cNvSpPr txBox="1">
            <a:spLocks noChangeArrowheads="1"/>
          </p:cNvSpPr>
          <p:nvPr/>
        </p:nvSpPr>
        <p:spPr bwMode="auto">
          <a:xfrm>
            <a:off x="228600" y="2266950"/>
            <a:ext cx="7491413" cy="2528888"/>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For we are His Workmanship, created in Christ Jesus for good works, which God prepared beforehand, that we should walk in them.</a:t>
            </a:r>
          </a:p>
          <a:p>
            <a:r>
              <a:rPr lang="en-US" sz="3200" b="1">
                <a:solidFill>
                  <a:schemeClr val="tx2"/>
                </a:solidFill>
              </a:rPr>
              <a:t>				Ephesians 2:10</a:t>
            </a:r>
          </a:p>
        </p:txBody>
      </p:sp>
      <p:sp>
        <p:nvSpPr>
          <p:cNvPr id="492552"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92553"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92554"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0978" name="Rectangle 2"/>
          <p:cNvSpPr>
            <a:spLocks noGrp="1" noChangeArrowheads="1"/>
          </p:cNvSpPr>
          <p:nvPr>
            <p:ph type="ctrTitle"/>
          </p:nvPr>
        </p:nvSpPr>
        <p:spPr/>
        <p:txBody>
          <a:bodyPr/>
          <a:lstStyle/>
          <a:p>
            <a:endParaRPr lang="en-US"/>
          </a:p>
        </p:txBody>
      </p:sp>
      <p:sp>
        <p:nvSpPr>
          <p:cNvPr id="510979" name="Rectangle 3"/>
          <p:cNvSpPr>
            <a:spLocks noGrp="1" noChangeArrowheads="1"/>
          </p:cNvSpPr>
          <p:nvPr>
            <p:ph type="subTitle" idx="1"/>
          </p:nvPr>
        </p:nvSpPr>
        <p:spPr/>
        <p:txBody>
          <a:bodyP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073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0740" name="Text Box 4"/>
          <p:cNvSpPr txBox="1">
            <a:spLocks noChangeArrowheads="1"/>
          </p:cNvSpPr>
          <p:nvPr/>
        </p:nvSpPr>
        <p:spPr bwMode="auto">
          <a:xfrm>
            <a:off x="254000" y="387350"/>
            <a:ext cx="7491413" cy="1077218"/>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smtClean="0">
                <a:solidFill>
                  <a:schemeClr val="tx2"/>
                </a:solidFill>
              </a:rPr>
              <a:t>A.  Gain a </a:t>
            </a:r>
            <a:r>
              <a:rPr lang="en-US" sz="3200" b="1" dirty="0" smtClean="0">
                <a:solidFill>
                  <a:schemeClr val="accent2"/>
                </a:solidFill>
              </a:rPr>
              <a:t>deeper appreciation </a:t>
            </a:r>
            <a:r>
              <a:rPr lang="en-US" sz="3200" b="1" dirty="0" smtClean="0">
                <a:solidFill>
                  <a:schemeClr val="tx2"/>
                </a:solidFill>
              </a:rPr>
              <a:t>for your special </a:t>
            </a:r>
            <a:r>
              <a:rPr lang="en-US" sz="3200" b="1" dirty="0" smtClean="0">
                <a:solidFill>
                  <a:schemeClr val="accent2"/>
                </a:solidFill>
              </a:rPr>
              <a:t>God-given gifts </a:t>
            </a:r>
            <a:r>
              <a:rPr lang="en-US" sz="3200" b="1" dirty="0" smtClean="0"/>
              <a:t>and</a:t>
            </a:r>
            <a:r>
              <a:rPr lang="en-US" sz="3200" b="1" dirty="0" smtClean="0">
                <a:solidFill>
                  <a:schemeClr val="accent2"/>
                </a:solidFill>
              </a:rPr>
              <a:t> abilities.</a:t>
            </a:r>
            <a:endParaRPr lang="en-US" sz="3200" b="1" dirty="0">
              <a:solidFill>
                <a:schemeClr val="accent2"/>
              </a:solidFill>
            </a:endParaRPr>
          </a:p>
        </p:txBody>
      </p:sp>
      <p:sp>
        <p:nvSpPr>
          <p:cNvPr id="50074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074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0743"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074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074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0746"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0747" name="Text Box 11"/>
          <p:cNvSpPr txBox="1">
            <a:spLocks noChangeArrowheads="1"/>
          </p:cNvSpPr>
          <p:nvPr/>
        </p:nvSpPr>
        <p:spPr bwMode="auto">
          <a:xfrm>
            <a:off x="317500" y="22288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073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0740" name="Text Box 4"/>
          <p:cNvSpPr txBox="1">
            <a:spLocks noChangeArrowheads="1"/>
          </p:cNvSpPr>
          <p:nvPr/>
        </p:nvSpPr>
        <p:spPr bwMode="auto">
          <a:xfrm>
            <a:off x="254000" y="387350"/>
            <a:ext cx="7491413" cy="1077218"/>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smtClean="0">
                <a:solidFill>
                  <a:schemeClr val="tx2"/>
                </a:solidFill>
              </a:rPr>
              <a:t>A.  Gain a </a:t>
            </a:r>
            <a:r>
              <a:rPr lang="en-US" sz="3200" b="1" dirty="0" smtClean="0">
                <a:solidFill>
                  <a:schemeClr val="accent2"/>
                </a:solidFill>
              </a:rPr>
              <a:t>deeper appreciation </a:t>
            </a:r>
            <a:r>
              <a:rPr lang="en-US" sz="3200" b="1" dirty="0" smtClean="0">
                <a:solidFill>
                  <a:schemeClr val="tx2"/>
                </a:solidFill>
              </a:rPr>
              <a:t>for your special </a:t>
            </a:r>
            <a:r>
              <a:rPr lang="en-US" sz="3200" b="1" dirty="0" smtClean="0">
                <a:solidFill>
                  <a:schemeClr val="accent2"/>
                </a:solidFill>
              </a:rPr>
              <a:t>God-given gifts </a:t>
            </a:r>
            <a:r>
              <a:rPr lang="en-US" sz="3200" b="1" dirty="0" smtClean="0"/>
              <a:t>and</a:t>
            </a:r>
            <a:r>
              <a:rPr lang="en-US" sz="3200" b="1" dirty="0" smtClean="0">
                <a:solidFill>
                  <a:schemeClr val="accent2"/>
                </a:solidFill>
              </a:rPr>
              <a:t> abilities.</a:t>
            </a:r>
            <a:endParaRPr lang="en-US" sz="3200" b="1" dirty="0">
              <a:solidFill>
                <a:schemeClr val="accent2"/>
              </a:solidFill>
            </a:endParaRPr>
          </a:p>
        </p:txBody>
      </p:sp>
      <p:sp>
        <p:nvSpPr>
          <p:cNvPr id="50074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074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0743"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074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074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0746"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0747" name="Text Box 11"/>
          <p:cNvSpPr txBox="1">
            <a:spLocks noChangeArrowheads="1"/>
          </p:cNvSpPr>
          <p:nvPr/>
        </p:nvSpPr>
        <p:spPr bwMode="auto">
          <a:xfrm>
            <a:off x="317500" y="22288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
        <p:nvSpPr>
          <p:cNvPr id="12" name="Text Box 11"/>
          <p:cNvSpPr txBox="1">
            <a:spLocks noChangeArrowheads="1"/>
          </p:cNvSpPr>
          <p:nvPr/>
        </p:nvSpPr>
        <p:spPr bwMode="auto">
          <a:xfrm>
            <a:off x="317500" y="2228850"/>
            <a:ext cx="7491413" cy="255454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smtClean="0">
                <a:solidFill>
                  <a:schemeClr val="tx2"/>
                </a:solidFill>
              </a:rPr>
              <a:t>For we are His workmanship, created in Christ Jesus for good works, which God prepared beforehand that we would walk in them.</a:t>
            </a:r>
            <a:endParaRPr lang="en-US" sz="3200" b="1" dirty="0">
              <a:solidFill>
                <a:schemeClr val="tx2"/>
              </a:solidFill>
            </a:endParaRPr>
          </a:p>
          <a:p>
            <a:r>
              <a:rPr lang="en-US" sz="3200" b="1" dirty="0">
                <a:solidFill>
                  <a:schemeClr val="tx2"/>
                </a:solidFill>
              </a:rPr>
              <a:t>			Ephesians 5:15 -17</a:t>
            </a:r>
            <a:endParaRPr lang="en-US" sz="3200" b="1" dirty="0">
              <a:solidFill>
                <a:schemeClr val="accent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8691"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8692" name="Text Box 4"/>
          <p:cNvSpPr txBox="1">
            <a:spLocks noChangeArrowheads="1"/>
          </p:cNvSpPr>
          <p:nvPr/>
        </p:nvSpPr>
        <p:spPr bwMode="auto">
          <a:xfrm>
            <a:off x="330200" y="1377950"/>
            <a:ext cx="7491413" cy="1739900"/>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b="1">
                <a:solidFill>
                  <a:schemeClr val="accent2"/>
                </a:solidFill>
              </a:rPr>
              <a:t>To reject your unique design in any way is to reject the Designer and His special purposes for your life.</a:t>
            </a:r>
            <a:endParaRPr lang="en-US" b="1" u="sng">
              <a:solidFill>
                <a:schemeClr val="accent2"/>
              </a:solidFill>
            </a:endParaRPr>
          </a:p>
        </p:txBody>
      </p:sp>
      <p:sp>
        <p:nvSpPr>
          <p:cNvPr id="498693"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073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0740" name="Text Box 4"/>
          <p:cNvSpPr txBox="1">
            <a:spLocks noChangeArrowheads="1"/>
          </p:cNvSpPr>
          <p:nvPr/>
        </p:nvSpPr>
        <p:spPr bwMode="auto">
          <a:xfrm>
            <a:off x="254000" y="387350"/>
            <a:ext cx="7491413" cy="156966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tx2"/>
                </a:solidFill>
              </a:rPr>
              <a:t>B.  </a:t>
            </a:r>
            <a:r>
              <a:rPr lang="en-US" sz="3200" b="1" dirty="0" smtClean="0">
                <a:solidFill>
                  <a:schemeClr val="tx2"/>
                </a:solidFill>
              </a:rPr>
              <a:t>Learn </a:t>
            </a:r>
            <a:r>
              <a:rPr lang="en-US" sz="3200" b="1" dirty="0">
                <a:solidFill>
                  <a:schemeClr val="tx2"/>
                </a:solidFill>
              </a:rPr>
              <a:t>to </a:t>
            </a:r>
            <a:r>
              <a:rPr lang="en-US" sz="3200" b="1" dirty="0">
                <a:solidFill>
                  <a:schemeClr val="accent2"/>
                </a:solidFill>
              </a:rPr>
              <a:t>evaluate </a:t>
            </a:r>
            <a:r>
              <a:rPr lang="en-US" sz="3200" b="1" dirty="0">
                <a:solidFill>
                  <a:schemeClr val="tx2"/>
                </a:solidFill>
              </a:rPr>
              <a:t>vocational and service opportunities with much greater </a:t>
            </a:r>
            <a:r>
              <a:rPr lang="en-US" sz="3200" b="1" dirty="0">
                <a:solidFill>
                  <a:schemeClr val="accent2"/>
                </a:solidFill>
              </a:rPr>
              <a:t>clarity </a:t>
            </a:r>
            <a:r>
              <a:rPr lang="en-US" sz="3200" b="1" dirty="0"/>
              <a:t>and</a:t>
            </a:r>
            <a:r>
              <a:rPr lang="en-US" sz="3200" b="1" dirty="0">
                <a:solidFill>
                  <a:schemeClr val="accent2"/>
                </a:solidFill>
              </a:rPr>
              <a:t> confidence.</a:t>
            </a:r>
          </a:p>
        </p:txBody>
      </p:sp>
      <p:sp>
        <p:nvSpPr>
          <p:cNvPr id="50074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074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0743"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074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074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0746"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0747" name="Text Box 11"/>
          <p:cNvSpPr txBox="1">
            <a:spLocks noChangeArrowheads="1"/>
          </p:cNvSpPr>
          <p:nvPr/>
        </p:nvSpPr>
        <p:spPr bwMode="auto">
          <a:xfrm>
            <a:off x="317500" y="22288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9715"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9716" name="Text Box 4"/>
          <p:cNvSpPr txBox="1">
            <a:spLocks noChangeArrowheads="1"/>
          </p:cNvSpPr>
          <p:nvPr/>
        </p:nvSpPr>
        <p:spPr bwMode="auto">
          <a:xfrm>
            <a:off x="254000" y="387350"/>
            <a:ext cx="7491413" cy="156966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tx2"/>
                </a:solidFill>
              </a:rPr>
              <a:t>B.  You will learn to </a:t>
            </a:r>
            <a:r>
              <a:rPr lang="en-US" sz="3200" b="1" dirty="0">
                <a:solidFill>
                  <a:schemeClr val="accent2"/>
                </a:solidFill>
              </a:rPr>
              <a:t>evaluate </a:t>
            </a:r>
            <a:r>
              <a:rPr lang="en-US" sz="3200" b="1" dirty="0">
                <a:solidFill>
                  <a:schemeClr val="tx2"/>
                </a:solidFill>
              </a:rPr>
              <a:t>vocational and service opportunities with much greater </a:t>
            </a:r>
            <a:r>
              <a:rPr lang="en-US" sz="3200" b="1" dirty="0">
                <a:solidFill>
                  <a:schemeClr val="accent2"/>
                </a:solidFill>
              </a:rPr>
              <a:t>clarity </a:t>
            </a:r>
            <a:r>
              <a:rPr lang="en-US" sz="3200" b="1" dirty="0"/>
              <a:t>and</a:t>
            </a:r>
            <a:r>
              <a:rPr lang="en-US" sz="3200" b="1" dirty="0">
                <a:solidFill>
                  <a:schemeClr val="accent2"/>
                </a:solidFill>
              </a:rPr>
              <a:t> confidence.</a:t>
            </a:r>
          </a:p>
        </p:txBody>
      </p:sp>
      <p:sp>
        <p:nvSpPr>
          <p:cNvPr id="499717"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99718"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99719"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499720"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99721"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99722"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499723" name="Text Box 11"/>
          <p:cNvSpPr txBox="1">
            <a:spLocks noChangeArrowheads="1"/>
          </p:cNvSpPr>
          <p:nvPr/>
        </p:nvSpPr>
        <p:spPr bwMode="auto">
          <a:xfrm>
            <a:off x="317500" y="2228850"/>
            <a:ext cx="7491413" cy="301625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tx2"/>
                </a:solidFill>
              </a:rPr>
              <a:t>Therefore be careful how you walk, not as unwise men but as wise, making the most of your time, because the days are evil.  So then do not be foolish, but understand what the will of the Lord is.</a:t>
            </a:r>
          </a:p>
          <a:p>
            <a:r>
              <a:rPr lang="en-US" sz="3200" b="1" dirty="0">
                <a:solidFill>
                  <a:schemeClr val="tx2"/>
                </a:solidFill>
              </a:rPr>
              <a:t>			Ephesians 5:15 -17</a:t>
            </a:r>
            <a:endParaRPr lang="en-US" sz="3200" b="1" dirty="0">
              <a:solidFill>
                <a:schemeClr val="accent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2787"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2788" name="Text Box 4"/>
          <p:cNvSpPr txBox="1">
            <a:spLocks noChangeArrowheads="1"/>
          </p:cNvSpPr>
          <p:nvPr/>
        </p:nvSpPr>
        <p:spPr bwMode="auto">
          <a:xfrm>
            <a:off x="254000" y="387350"/>
            <a:ext cx="7491413" cy="155416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C.  You will discover </a:t>
            </a:r>
            <a:r>
              <a:rPr lang="en-US" sz="3200" b="1">
                <a:solidFill>
                  <a:schemeClr val="accent2"/>
                </a:solidFill>
              </a:rPr>
              <a:t>invaluable insights</a:t>
            </a:r>
            <a:r>
              <a:rPr lang="en-US" sz="3200" b="1">
                <a:solidFill>
                  <a:schemeClr val="tx2"/>
                </a:solidFill>
              </a:rPr>
              <a:t> for connecting better </a:t>
            </a:r>
            <a:r>
              <a:rPr lang="en-US" sz="3200" b="1">
                <a:solidFill>
                  <a:schemeClr val="accent2"/>
                </a:solidFill>
              </a:rPr>
              <a:t>relationally</a:t>
            </a:r>
            <a:r>
              <a:rPr lang="en-US" sz="3200" b="1">
                <a:solidFill>
                  <a:schemeClr val="tx2"/>
                </a:solidFill>
              </a:rPr>
              <a:t> with all kinds of people.</a:t>
            </a:r>
            <a:endParaRPr lang="en-US" sz="3200" b="1">
              <a:solidFill>
                <a:schemeClr val="accent2"/>
              </a:solidFill>
            </a:endParaRPr>
          </a:p>
        </p:txBody>
      </p:sp>
      <p:sp>
        <p:nvSpPr>
          <p:cNvPr id="502789"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2790"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2791"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2792"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2793"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2794"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2795" name="Text Box 11"/>
          <p:cNvSpPr txBox="1">
            <a:spLocks noChangeArrowheads="1"/>
          </p:cNvSpPr>
          <p:nvPr/>
        </p:nvSpPr>
        <p:spPr bwMode="auto">
          <a:xfrm>
            <a:off x="215900" y="25590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88451"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88452" name="Text Box 4"/>
          <p:cNvSpPr txBox="1">
            <a:spLocks noChangeArrowheads="1"/>
          </p:cNvSpPr>
          <p:nvPr/>
        </p:nvSpPr>
        <p:spPr bwMode="auto">
          <a:xfrm>
            <a:off x="317500" y="4254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opportunities to  </a:t>
            </a:r>
            <a:r>
              <a:rPr lang="en-US" sz="2800" b="1">
                <a:solidFill>
                  <a:schemeClr val="accent2"/>
                </a:solidFill>
              </a:rPr>
              <a:t>think deeply</a:t>
            </a:r>
            <a:r>
              <a:rPr lang="en-US" sz="2800" b="1">
                <a:solidFill>
                  <a:schemeClr val="tx2"/>
                </a:solidFill>
              </a:rPr>
              <a:t>   about who you are and where you are going.</a:t>
            </a:r>
          </a:p>
        </p:txBody>
      </p:sp>
      <p:sp>
        <p:nvSpPr>
          <p:cNvPr id="488453"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88454"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88455" name="Text Box 7"/>
          <p:cNvSpPr txBox="1">
            <a:spLocks noChangeArrowheads="1"/>
          </p:cNvSpPr>
          <p:nvPr/>
        </p:nvSpPr>
        <p:spPr bwMode="auto">
          <a:xfrm>
            <a:off x="317500" y="16446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88456"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88457"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1763"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1764" name="Text Box 4"/>
          <p:cNvSpPr txBox="1">
            <a:spLocks noChangeArrowheads="1"/>
          </p:cNvSpPr>
          <p:nvPr/>
        </p:nvSpPr>
        <p:spPr bwMode="auto">
          <a:xfrm>
            <a:off x="254000" y="387350"/>
            <a:ext cx="7491413" cy="155416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C.  You will discover </a:t>
            </a:r>
            <a:r>
              <a:rPr lang="en-US" sz="3200" b="1">
                <a:solidFill>
                  <a:schemeClr val="accent2"/>
                </a:solidFill>
              </a:rPr>
              <a:t>invaluable insights</a:t>
            </a:r>
            <a:r>
              <a:rPr lang="en-US" sz="3200" b="1">
                <a:solidFill>
                  <a:schemeClr val="tx2"/>
                </a:solidFill>
              </a:rPr>
              <a:t> for connecting better </a:t>
            </a:r>
            <a:r>
              <a:rPr lang="en-US" sz="3200" b="1">
                <a:solidFill>
                  <a:schemeClr val="accent2"/>
                </a:solidFill>
              </a:rPr>
              <a:t>relationally</a:t>
            </a:r>
            <a:r>
              <a:rPr lang="en-US" sz="3200" b="1">
                <a:solidFill>
                  <a:schemeClr val="tx2"/>
                </a:solidFill>
              </a:rPr>
              <a:t> with all kinds of people.</a:t>
            </a:r>
            <a:endParaRPr lang="en-US" sz="3200" b="1">
              <a:solidFill>
                <a:schemeClr val="accent2"/>
              </a:solidFill>
            </a:endParaRPr>
          </a:p>
        </p:txBody>
      </p:sp>
      <p:sp>
        <p:nvSpPr>
          <p:cNvPr id="501765"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1766"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1767"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1768"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1769"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1770"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1771" name="Text Box 11"/>
          <p:cNvSpPr txBox="1">
            <a:spLocks noChangeArrowheads="1"/>
          </p:cNvSpPr>
          <p:nvPr/>
        </p:nvSpPr>
        <p:spPr bwMode="auto">
          <a:xfrm>
            <a:off x="215900" y="2559050"/>
            <a:ext cx="7491413" cy="2528888"/>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Never pay back evil for evil to anyone.  Respect what is right in the sight of all men.  If possible, so far as it depends on you, be at peace with all men.</a:t>
            </a:r>
          </a:p>
          <a:p>
            <a:r>
              <a:rPr lang="en-US" sz="3200" b="1">
                <a:solidFill>
                  <a:schemeClr val="tx2"/>
                </a:solidFill>
              </a:rPr>
              <a:t>				Romans 12:17-18</a:t>
            </a:r>
            <a:endParaRPr lang="en-US" sz="3200" b="1">
              <a:solidFill>
                <a:schemeClr val="accent2"/>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4835"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4836" name="Text Box 4"/>
          <p:cNvSpPr txBox="1">
            <a:spLocks noChangeArrowheads="1"/>
          </p:cNvSpPr>
          <p:nvPr/>
        </p:nvSpPr>
        <p:spPr bwMode="auto">
          <a:xfrm>
            <a:off x="254000" y="387350"/>
            <a:ext cx="7491413" cy="156966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tx2"/>
                </a:solidFill>
              </a:rPr>
              <a:t>D.  You are going to experience a </a:t>
            </a:r>
            <a:r>
              <a:rPr lang="en-US" sz="3200" b="1" dirty="0">
                <a:solidFill>
                  <a:schemeClr val="accent2"/>
                </a:solidFill>
              </a:rPr>
              <a:t>new freedom</a:t>
            </a:r>
            <a:r>
              <a:rPr lang="en-US" sz="3200" b="1" dirty="0">
                <a:solidFill>
                  <a:schemeClr val="tx2"/>
                </a:solidFill>
              </a:rPr>
              <a:t> to </a:t>
            </a:r>
            <a:r>
              <a:rPr lang="en-US" sz="3200" b="1" dirty="0">
                <a:solidFill>
                  <a:schemeClr val="accent2"/>
                </a:solidFill>
              </a:rPr>
              <a:t>employ</a:t>
            </a:r>
            <a:r>
              <a:rPr lang="en-US" sz="3200" b="1" dirty="0">
                <a:solidFill>
                  <a:schemeClr val="tx2"/>
                </a:solidFill>
              </a:rPr>
              <a:t> your unique design in more </a:t>
            </a:r>
            <a:r>
              <a:rPr lang="en-US" sz="3200" b="1" dirty="0">
                <a:solidFill>
                  <a:schemeClr val="accent2"/>
                </a:solidFill>
              </a:rPr>
              <a:t>meaningful ways</a:t>
            </a:r>
            <a:r>
              <a:rPr lang="en-US" sz="3200" b="1" dirty="0">
                <a:solidFill>
                  <a:schemeClr val="tx2"/>
                </a:solidFill>
              </a:rPr>
              <a:t> to you and others.</a:t>
            </a:r>
            <a:endParaRPr lang="en-US" sz="3200" b="1" dirty="0">
              <a:solidFill>
                <a:schemeClr val="accent2"/>
              </a:solidFill>
            </a:endParaRPr>
          </a:p>
        </p:txBody>
      </p:sp>
      <p:sp>
        <p:nvSpPr>
          <p:cNvPr id="504837"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4838"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4839"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4840"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4841"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4842"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4843" name="Text Box 11"/>
          <p:cNvSpPr txBox="1">
            <a:spLocks noChangeArrowheads="1"/>
          </p:cNvSpPr>
          <p:nvPr/>
        </p:nvSpPr>
        <p:spPr bwMode="auto">
          <a:xfrm>
            <a:off x="215900" y="25590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3811"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3812" name="Text Box 4"/>
          <p:cNvSpPr txBox="1">
            <a:spLocks noChangeArrowheads="1"/>
          </p:cNvSpPr>
          <p:nvPr/>
        </p:nvSpPr>
        <p:spPr bwMode="auto">
          <a:xfrm>
            <a:off x="254000" y="387350"/>
            <a:ext cx="7491413" cy="156966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tx2"/>
                </a:solidFill>
              </a:rPr>
              <a:t>D.  You are going to experience a </a:t>
            </a:r>
            <a:r>
              <a:rPr lang="en-US" sz="3200" b="1" dirty="0">
                <a:solidFill>
                  <a:schemeClr val="accent2"/>
                </a:solidFill>
              </a:rPr>
              <a:t>new freedom</a:t>
            </a:r>
            <a:r>
              <a:rPr lang="en-US" sz="3200" b="1" dirty="0">
                <a:solidFill>
                  <a:schemeClr val="tx2"/>
                </a:solidFill>
              </a:rPr>
              <a:t> to </a:t>
            </a:r>
            <a:r>
              <a:rPr lang="en-US" sz="3200" b="1" dirty="0">
                <a:solidFill>
                  <a:schemeClr val="accent2"/>
                </a:solidFill>
              </a:rPr>
              <a:t>employ</a:t>
            </a:r>
            <a:r>
              <a:rPr lang="en-US" sz="3200" b="1" dirty="0">
                <a:solidFill>
                  <a:schemeClr val="tx2"/>
                </a:solidFill>
              </a:rPr>
              <a:t> your unique design in more </a:t>
            </a:r>
            <a:r>
              <a:rPr lang="en-US" sz="3200" b="1" dirty="0">
                <a:solidFill>
                  <a:schemeClr val="accent2"/>
                </a:solidFill>
              </a:rPr>
              <a:t>meaningful ways</a:t>
            </a:r>
            <a:r>
              <a:rPr lang="en-US" sz="3200" b="1" dirty="0">
                <a:solidFill>
                  <a:schemeClr val="tx2"/>
                </a:solidFill>
              </a:rPr>
              <a:t> to you and others.</a:t>
            </a:r>
            <a:endParaRPr lang="en-US" sz="3200" b="1" dirty="0">
              <a:solidFill>
                <a:schemeClr val="accent2"/>
              </a:solidFill>
            </a:endParaRPr>
          </a:p>
        </p:txBody>
      </p:sp>
      <p:sp>
        <p:nvSpPr>
          <p:cNvPr id="503813"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3814"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3815" name="Text Box 7"/>
          <p:cNvSpPr txBox="1">
            <a:spLocks noChangeArrowheads="1"/>
          </p:cNvSpPr>
          <p:nvPr/>
        </p:nvSpPr>
        <p:spPr bwMode="auto">
          <a:xfrm>
            <a:off x="228600" y="2266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503816"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3817"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3818"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endParaRPr lang="en-US" sz="2800" b="1">
              <a:solidFill>
                <a:schemeClr val="tx2"/>
              </a:solidFill>
              <a:latin typeface="Zapf Dingbats" charset="2"/>
            </a:endParaRPr>
          </a:p>
        </p:txBody>
      </p:sp>
      <p:sp>
        <p:nvSpPr>
          <p:cNvPr id="503819" name="Text Box 11"/>
          <p:cNvSpPr txBox="1">
            <a:spLocks noChangeArrowheads="1"/>
          </p:cNvSpPr>
          <p:nvPr/>
        </p:nvSpPr>
        <p:spPr bwMode="auto">
          <a:xfrm>
            <a:off x="215900" y="2559050"/>
            <a:ext cx="7491413" cy="204152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As each one has received a special gift, employ it in serving one another, as good stewards of the manifold grace of God.</a:t>
            </a:r>
          </a:p>
          <a:p>
            <a:r>
              <a:rPr lang="en-US" sz="3200" b="1">
                <a:solidFill>
                  <a:schemeClr val="tx2"/>
                </a:solidFill>
              </a:rPr>
              <a:t>				1 Peter 4:10</a:t>
            </a:r>
            <a:endParaRPr lang="en-US" sz="3200" b="1">
              <a:solidFill>
                <a:schemeClr val="accent2"/>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9955"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9956" name="Text Box 4"/>
          <p:cNvSpPr txBox="1">
            <a:spLocks noChangeArrowheads="1"/>
          </p:cNvSpPr>
          <p:nvPr/>
        </p:nvSpPr>
        <p:spPr bwMode="auto">
          <a:xfrm>
            <a:off x="330200" y="857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TektoMM_240 RG 564 NO" charset="0"/>
            </a:endParaRPr>
          </a:p>
        </p:txBody>
      </p:sp>
      <p:sp>
        <p:nvSpPr>
          <p:cNvPr id="509957"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9958"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9959" name="Text Box 7"/>
          <p:cNvSpPr txBox="1">
            <a:spLocks noChangeArrowheads="1"/>
          </p:cNvSpPr>
          <p:nvPr/>
        </p:nvSpPr>
        <p:spPr bwMode="auto">
          <a:xfrm>
            <a:off x="304800" y="1936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
        <p:nvSpPr>
          <p:cNvPr id="509960"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9961"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9962" name="Text Box 10"/>
          <p:cNvSpPr txBox="1">
            <a:spLocks noChangeArrowheads="1"/>
          </p:cNvSpPr>
          <p:nvPr/>
        </p:nvSpPr>
        <p:spPr bwMode="auto">
          <a:xfrm>
            <a:off x="317500" y="349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dirty="0" smtClean="0">
                <a:solidFill>
                  <a:schemeClr val="tx2"/>
                </a:solidFill>
                <a:latin typeface="TektoMM_240 RG 564 NO" charset="0"/>
              </a:rPr>
              <a:t>Four Benefits</a:t>
            </a:r>
            <a:r>
              <a:rPr lang="en-US" sz="3200" b="1" dirty="0" smtClean="0">
                <a:solidFill>
                  <a:schemeClr val="tx2"/>
                </a:solidFill>
              </a:rPr>
              <a:t>:</a:t>
            </a:r>
            <a:endParaRPr lang="en-US" sz="2800" b="1" dirty="0">
              <a:solidFill>
                <a:schemeClr val="tx2"/>
              </a:solidFill>
            </a:endParaRPr>
          </a:p>
        </p:txBody>
      </p:sp>
      <p:sp>
        <p:nvSpPr>
          <p:cNvPr id="509963" name="Text Box 11"/>
          <p:cNvSpPr txBox="1">
            <a:spLocks noChangeArrowheads="1"/>
          </p:cNvSpPr>
          <p:nvPr/>
        </p:nvSpPr>
        <p:spPr bwMode="auto">
          <a:xfrm>
            <a:off x="317500" y="307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
        <p:nvSpPr>
          <p:cNvPr id="509964" name="Text Box 12"/>
          <p:cNvSpPr txBox="1">
            <a:spLocks noChangeArrowheads="1"/>
          </p:cNvSpPr>
          <p:nvPr/>
        </p:nvSpPr>
        <p:spPr bwMode="auto">
          <a:xfrm>
            <a:off x="330200" y="42100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18147"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18148" name="Text Box 4"/>
          <p:cNvSpPr txBox="1">
            <a:spLocks noChangeArrowheads="1"/>
          </p:cNvSpPr>
          <p:nvPr/>
        </p:nvSpPr>
        <p:spPr bwMode="auto">
          <a:xfrm>
            <a:off x="330200" y="8572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A deeper appreciation for how God has made you</a:t>
            </a:r>
          </a:p>
        </p:txBody>
      </p:sp>
      <p:sp>
        <p:nvSpPr>
          <p:cNvPr id="518149"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18150"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18152"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18153"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18154" name="Text Box 10"/>
          <p:cNvSpPr txBox="1">
            <a:spLocks noChangeArrowheads="1"/>
          </p:cNvSpPr>
          <p:nvPr/>
        </p:nvSpPr>
        <p:spPr bwMode="auto">
          <a:xfrm>
            <a:off x="317500" y="349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dirty="0">
                <a:solidFill>
                  <a:schemeClr val="tx2"/>
                </a:solidFill>
                <a:latin typeface="TektoMM_240 RG 564 NO" charset="0"/>
              </a:rPr>
              <a:t> </a:t>
            </a:r>
            <a:r>
              <a:rPr lang="en-US" sz="3200" b="1" dirty="0" smtClean="0">
                <a:solidFill>
                  <a:schemeClr val="tx2"/>
                </a:solidFill>
                <a:latin typeface="TektoMM_240 RG 564 NO" charset="0"/>
              </a:rPr>
              <a:t>Four Benefits </a:t>
            </a:r>
            <a:r>
              <a:rPr lang="en-US" sz="3200" b="1" dirty="0" smtClean="0">
                <a:solidFill>
                  <a:schemeClr val="tx2"/>
                </a:solidFill>
              </a:rPr>
              <a:t>:</a:t>
            </a:r>
            <a:endParaRPr lang="en-US" sz="2800" b="1" dirty="0">
              <a:solidFill>
                <a:schemeClr val="tx2"/>
              </a:solidFill>
            </a:endParaRPr>
          </a:p>
        </p:txBody>
      </p:sp>
      <p:sp>
        <p:nvSpPr>
          <p:cNvPr id="518155" name="Text Box 11"/>
          <p:cNvSpPr txBox="1">
            <a:spLocks noChangeArrowheads="1"/>
          </p:cNvSpPr>
          <p:nvPr/>
        </p:nvSpPr>
        <p:spPr bwMode="auto">
          <a:xfrm>
            <a:off x="317500" y="307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0585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05860" name="Text Box 4"/>
          <p:cNvSpPr txBox="1">
            <a:spLocks noChangeArrowheads="1"/>
          </p:cNvSpPr>
          <p:nvPr/>
        </p:nvSpPr>
        <p:spPr bwMode="auto">
          <a:xfrm>
            <a:off x="330200" y="8572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A deeper appreciation for how God has made you</a:t>
            </a:r>
          </a:p>
        </p:txBody>
      </p:sp>
      <p:sp>
        <p:nvSpPr>
          <p:cNvPr id="50586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0586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05863" name="Text Box 7"/>
          <p:cNvSpPr txBox="1">
            <a:spLocks noChangeArrowheads="1"/>
          </p:cNvSpPr>
          <p:nvPr/>
        </p:nvSpPr>
        <p:spPr bwMode="auto">
          <a:xfrm>
            <a:off x="304800" y="19367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Greater clarity and confidence in evaluating new opportunities</a:t>
            </a:r>
          </a:p>
        </p:txBody>
      </p:sp>
      <p:sp>
        <p:nvSpPr>
          <p:cNvPr id="50586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0586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05866" name="Text Box 10"/>
          <p:cNvSpPr txBox="1">
            <a:spLocks noChangeArrowheads="1"/>
          </p:cNvSpPr>
          <p:nvPr/>
        </p:nvSpPr>
        <p:spPr bwMode="auto">
          <a:xfrm>
            <a:off x="317500" y="349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dirty="0">
                <a:solidFill>
                  <a:schemeClr val="tx2"/>
                </a:solidFill>
                <a:latin typeface="TektoMM_240 RG 564 NO" charset="0"/>
              </a:rPr>
              <a:t> </a:t>
            </a:r>
            <a:r>
              <a:rPr lang="en-US" sz="3200" b="1" dirty="0" smtClean="0">
                <a:solidFill>
                  <a:schemeClr val="tx2"/>
                </a:solidFill>
                <a:latin typeface="TektoMM_240 RG 564 NO" charset="0"/>
              </a:rPr>
              <a:t>Four Benefits</a:t>
            </a:r>
            <a:r>
              <a:rPr lang="en-US" sz="3200" b="1" dirty="0" smtClean="0">
                <a:solidFill>
                  <a:schemeClr val="tx2"/>
                </a:solidFill>
              </a:rPr>
              <a:t>:</a:t>
            </a:r>
            <a:endParaRPr lang="en-US" sz="2800" b="1" dirty="0">
              <a:solidFill>
                <a:schemeClr val="tx2"/>
              </a:solidFill>
            </a:endParaRPr>
          </a:p>
        </p:txBody>
      </p:sp>
      <p:sp>
        <p:nvSpPr>
          <p:cNvPr id="505867" name="Text Box 11"/>
          <p:cNvSpPr txBox="1">
            <a:spLocks noChangeArrowheads="1"/>
          </p:cNvSpPr>
          <p:nvPr/>
        </p:nvSpPr>
        <p:spPr bwMode="auto">
          <a:xfrm>
            <a:off x="317500" y="307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17123"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17124" name="Text Box 4"/>
          <p:cNvSpPr txBox="1">
            <a:spLocks noChangeArrowheads="1"/>
          </p:cNvSpPr>
          <p:nvPr/>
        </p:nvSpPr>
        <p:spPr bwMode="auto">
          <a:xfrm>
            <a:off x="330200" y="8572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A deeper appreciation for how God has made you</a:t>
            </a:r>
          </a:p>
        </p:txBody>
      </p:sp>
      <p:sp>
        <p:nvSpPr>
          <p:cNvPr id="517125"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17126"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17127" name="Text Box 7"/>
          <p:cNvSpPr txBox="1">
            <a:spLocks noChangeArrowheads="1"/>
          </p:cNvSpPr>
          <p:nvPr/>
        </p:nvSpPr>
        <p:spPr bwMode="auto">
          <a:xfrm>
            <a:off x="304800" y="19367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Greater clarity and confidence in evaluating new opportunities</a:t>
            </a:r>
          </a:p>
        </p:txBody>
      </p:sp>
      <p:sp>
        <p:nvSpPr>
          <p:cNvPr id="517128"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17129"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17130" name="Text Box 10"/>
          <p:cNvSpPr txBox="1">
            <a:spLocks noChangeArrowheads="1"/>
          </p:cNvSpPr>
          <p:nvPr/>
        </p:nvSpPr>
        <p:spPr bwMode="auto">
          <a:xfrm>
            <a:off x="317500" y="349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dirty="0">
                <a:solidFill>
                  <a:schemeClr val="tx2"/>
                </a:solidFill>
                <a:latin typeface="TektoMM_240 RG 564 NO" charset="0"/>
              </a:rPr>
              <a:t> </a:t>
            </a:r>
            <a:r>
              <a:rPr lang="en-US" sz="3200" b="1" dirty="0" smtClean="0">
                <a:solidFill>
                  <a:schemeClr val="tx2"/>
                </a:solidFill>
                <a:latin typeface="TektoMM_240 RG 564 NO" charset="0"/>
              </a:rPr>
              <a:t>Four Benefits</a:t>
            </a:r>
            <a:r>
              <a:rPr lang="en-US" sz="3200" b="1" dirty="0" smtClean="0">
                <a:solidFill>
                  <a:schemeClr val="tx2"/>
                </a:solidFill>
              </a:rPr>
              <a:t>:</a:t>
            </a:r>
            <a:endParaRPr lang="en-US" sz="2800" b="1" dirty="0">
              <a:solidFill>
                <a:schemeClr val="tx2"/>
              </a:solidFill>
            </a:endParaRPr>
          </a:p>
        </p:txBody>
      </p:sp>
      <p:sp>
        <p:nvSpPr>
          <p:cNvPr id="517131" name="Text Box 11"/>
          <p:cNvSpPr txBox="1">
            <a:spLocks noChangeArrowheads="1"/>
          </p:cNvSpPr>
          <p:nvPr/>
        </p:nvSpPr>
        <p:spPr bwMode="auto">
          <a:xfrm>
            <a:off x="317500" y="30797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The discovery of invaluable insights for relating better with others</a:t>
            </a:r>
          </a:p>
        </p:txBody>
      </p:sp>
      <p:sp>
        <p:nvSpPr>
          <p:cNvPr id="517132" name="Text Box 12"/>
          <p:cNvSpPr txBox="1">
            <a:spLocks noChangeArrowheads="1"/>
          </p:cNvSpPr>
          <p:nvPr/>
        </p:nvSpPr>
        <p:spPr bwMode="auto">
          <a:xfrm>
            <a:off x="330200" y="42100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accent2"/>
              </a:solidFill>
              <a:latin typeface="Zapf Dingbats" charset="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51609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516100" name="Text Box 4"/>
          <p:cNvSpPr txBox="1">
            <a:spLocks noChangeArrowheads="1"/>
          </p:cNvSpPr>
          <p:nvPr/>
        </p:nvSpPr>
        <p:spPr bwMode="auto">
          <a:xfrm>
            <a:off x="330200" y="8572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dirty="0">
                <a:solidFill>
                  <a:schemeClr val="accent2"/>
                </a:solidFill>
              </a:rPr>
              <a:t>• A deeper appreciation for how God has made you</a:t>
            </a:r>
          </a:p>
        </p:txBody>
      </p:sp>
      <p:sp>
        <p:nvSpPr>
          <p:cNvPr id="51610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51610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516103" name="Text Box 7"/>
          <p:cNvSpPr txBox="1">
            <a:spLocks noChangeArrowheads="1"/>
          </p:cNvSpPr>
          <p:nvPr/>
        </p:nvSpPr>
        <p:spPr bwMode="auto">
          <a:xfrm>
            <a:off x="304800" y="19367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Greater clarity and confidence in evaluating new opportunities</a:t>
            </a:r>
          </a:p>
        </p:txBody>
      </p:sp>
      <p:sp>
        <p:nvSpPr>
          <p:cNvPr id="51610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51610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516106" name="Text Box 10"/>
          <p:cNvSpPr txBox="1">
            <a:spLocks noChangeArrowheads="1"/>
          </p:cNvSpPr>
          <p:nvPr/>
        </p:nvSpPr>
        <p:spPr bwMode="auto">
          <a:xfrm>
            <a:off x="317500" y="3492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dirty="0">
                <a:solidFill>
                  <a:schemeClr val="tx2"/>
                </a:solidFill>
                <a:latin typeface="TektoMM_240 RG 564 NO" charset="0"/>
              </a:rPr>
              <a:t> </a:t>
            </a:r>
            <a:r>
              <a:rPr lang="en-US" sz="3200" b="1" dirty="0" smtClean="0">
                <a:solidFill>
                  <a:schemeClr val="tx2"/>
                </a:solidFill>
                <a:latin typeface="TektoMM_240 RG 564 NO" charset="0"/>
              </a:rPr>
              <a:t>Four Benefits</a:t>
            </a:r>
            <a:r>
              <a:rPr lang="en-US" sz="3200" b="1" dirty="0" smtClean="0">
                <a:solidFill>
                  <a:schemeClr val="tx2"/>
                </a:solidFill>
              </a:rPr>
              <a:t>:</a:t>
            </a:r>
            <a:endParaRPr lang="en-US" sz="2800" b="1" dirty="0">
              <a:solidFill>
                <a:schemeClr val="tx2"/>
              </a:solidFill>
            </a:endParaRPr>
          </a:p>
        </p:txBody>
      </p:sp>
      <p:sp>
        <p:nvSpPr>
          <p:cNvPr id="516107" name="Text Box 11"/>
          <p:cNvSpPr txBox="1">
            <a:spLocks noChangeArrowheads="1"/>
          </p:cNvSpPr>
          <p:nvPr/>
        </p:nvSpPr>
        <p:spPr bwMode="auto">
          <a:xfrm>
            <a:off x="317500" y="30797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The discovery of invaluable insights for relating better with others</a:t>
            </a:r>
          </a:p>
        </p:txBody>
      </p:sp>
      <p:sp>
        <p:nvSpPr>
          <p:cNvPr id="516108" name="Text Box 12"/>
          <p:cNvSpPr txBox="1">
            <a:spLocks noChangeArrowheads="1"/>
          </p:cNvSpPr>
          <p:nvPr/>
        </p:nvSpPr>
        <p:spPr bwMode="auto">
          <a:xfrm>
            <a:off x="330200" y="4210050"/>
            <a:ext cx="7491413" cy="155416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accent2"/>
                </a:solidFill>
              </a:rPr>
              <a:t>• And experiencing a new freedom to employ who you are in more meaningful ways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endParaRPr lang="en-US"/>
          </a:p>
        </p:txBody>
      </p:sp>
      <p:sp>
        <p:nvSpPr>
          <p:cNvPr id="94211" name="Rectangle 3"/>
          <p:cNvSpPr>
            <a:spLocks noGrp="1" noChangeArrowheads="1"/>
          </p:cNvSpPr>
          <p:nvPr>
            <p:ph type="subTitle" idx="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87427"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87428" name="Text Box 4"/>
          <p:cNvSpPr txBox="1">
            <a:spLocks noChangeArrowheads="1"/>
          </p:cNvSpPr>
          <p:nvPr/>
        </p:nvSpPr>
        <p:spPr bwMode="auto">
          <a:xfrm>
            <a:off x="317500" y="4254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opportunities to  </a:t>
            </a:r>
            <a:r>
              <a:rPr lang="en-US" sz="2800" b="1">
                <a:solidFill>
                  <a:schemeClr val="accent2"/>
                </a:solidFill>
              </a:rPr>
              <a:t>think deeply</a:t>
            </a:r>
            <a:r>
              <a:rPr lang="en-US" sz="2800" b="1">
                <a:solidFill>
                  <a:schemeClr val="tx2"/>
                </a:solidFill>
              </a:rPr>
              <a:t> about who you are and where you are going.</a:t>
            </a:r>
          </a:p>
        </p:txBody>
      </p:sp>
      <p:sp>
        <p:nvSpPr>
          <p:cNvPr id="487429"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87430"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87431" name="Text Box 7"/>
          <p:cNvSpPr txBox="1">
            <a:spLocks noChangeArrowheads="1"/>
          </p:cNvSpPr>
          <p:nvPr/>
        </p:nvSpPr>
        <p:spPr bwMode="auto">
          <a:xfrm>
            <a:off x="317500" y="1644650"/>
            <a:ext cx="7491413" cy="143351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the opportunity to  </a:t>
            </a:r>
            <a:r>
              <a:rPr lang="en-US" sz="2800" b="1">
                <a:solidFill>
                  <a:schemeClr val="accent2"/>
                </a:solidFill>
              </a:rPr>
              <a:t>interact </a:t>
            </a:r>
            <a:r>
              <a:rPr lang="en-US" sz="2800" b="1">
                <a:solidFill>
                  <a:schemeClr val="tx2"/>
                </a:solidFill>
              </a:rPr>
              <a:t>with other men who can help you think more clearly and objectively about your life.</a:t>
            </a:r>
          </a:p>
        </p:txBody>
      </p:sp>
      <p:sp>
        <p:nvSpPr>
          <p:cNvPr id="487432"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87433"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8537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85380" name="Text Box 4"/>
          <p:cNvSpPr txBox="1">
            <a:spLocks noChangeArrowheads="1"/>
          </p:cNvSpPr>
          <p:nvPr/>
        </p:nvSpPr>
        <p:spPr bwMode="auto">
          <a:xfrm>
            <a:off x="317500" y="4254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opportunities to  </a:t>
            </a:r>
            <a:r>
              <a:rPr lang="en-US" sz="2800" b="1">
                <a:solidFill>
                  <a:schemeClr val="accent2"/>
                </a:solidFill>
              </a:rPr>
              <a:t>think deeply</a:t>
            </a:r>
            <a:r>
              <a:rPr lang="en-US" sz="2800" b="1">
                <a:solidFill>
                  <a:schemeClr val="tx2"/>
                </a:solidFill>
              </a:rPr>
              <a:t> about who you are and where you are going.</a:t>
            </a:r>
          </a:p>
        </p:txBody>
      </p:sp>
      <p:sp>
        <p:nvSpPr>
          <p:cNvPr id="48538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8538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85383" name="Text Box 7"/>
          <p:cNvSpPr txBox="1">
            <a:spLocks noChangeArrowheads="1"/>
          </p:cNvSpPr>
          <p:nvPr/>
        </p:nvSpPr>
        <p:spPr bwMode="auto">
          <a:xfrm>
            <a:off x="317500" y="1644650"/>
            <a:ext cx="7491413" cy="143351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the opportunity to </a:t>
            </a:r>
            <a:r>
              <a:rPr lang="en-US" sz="2800" b="1">
                <a:solidFill>
                  <a:schemeClr val="accent2"/>
                </a:solidFill>
              </a:rPr>
              <a:t>interact </a:t>
            </a:r>
            <a:r>
              <a:rPr lang="en-US" sz="2800" b="1">
                <a:solidFill>
                  <a:schemeClr val="tx2"/>
                </a:solidFill>
              </a:rPr>
              <a:t>with other men who can help you think more clearly and objectively about your life.</a:t>
            </a:r>
          </a:p>
        </p:txBody>
      </p:sp>
      <p:sp>
        <p:nvSpPr>
          <p:cNvPr id="485384" name="Text Box 8"/>
          <p:cNvSpPr txBox="1">
            <a:spLocks noChangeArrowheads="1"/>
          </p:cNvSpPr>
          <p:nvPr/>
        </p:nvSpPr>
        <p:spPr bwMode="auto">
          <a:xfrm>
            <a:off x="342900" y="32829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learn how to </a:t>
            </a:r>
            <a:r>
              <a:rPr lang="en-US" sz="2800" b="1">
                <a:solidFill>
                  <a:schemeClr val="accent2"/>
                </a:solidFill>
              </a:rPr>
              <a:t>focus </a:t>
            </a:r>
            <a:r>
              <a:rPr lang="en-US" sz="2800" b="1">
                <a:solidFill>
                  <a:schemeClr val="tx2"/>
                </a:solidFill>
              </a:rPr>
              <a:t>your life using a </a:t>
            </a:r>
            <a:r>
              <a:rPr lang="en-US" sz="2800" b="1">
                <a:solidFill>
                  <a:schemeClr val="accent2"/>
                </a:solidFill>
              </a:rPr>
              <a:t>Life Focus Chart.</a:t>
            </a:r>
            <a:r>
              <a:rPr lang="en-US" sz="2800" b="1">
                <a:solidFill>
                  <a:schemeClr val="tx2"/>
                </a:solidFill>
                <a:latin typeface="TektoMM_240 RG 564 NO" charset="0"/>
              </a:rPr>
              <a:t> </a:t>
            </a:r>
            <a:endParaRPr lang="en-US" sz="2800" b="1">
              <a:solidFill>
                <a:schemeClr val="tx2"/>
              </a:solidFill>
              <a:latin typeface="Zapf Dingbats" charset="2"/>
            </a:endParaRPr>
          </a:p>
        </p:txBody>
      </p:sp>
      <p:sp>
        <p:nvSpPr>
          <p:cNvPr id="48538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86403"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86404" name="Text Box 4"/>
          <p:cNvSpPr txBox="1">
            <a:spLocks noChangeArrowheads="1"/>
          </p:cNvSpPr>
          <p:nvPr/>
        </p:nvSpPr>
        <p:spPr bwMode="auto">
          <a:xfrm>
            <a:off x="317500" y="4254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opportunities to  </a:t>
            </a:r>
            <a:r>
              <a:rPr lang="en-US" sz="2800" b="1">
                <a:solidFill>
                  <a:schemeClr val="accent2"/>
                </a:solidFill>
              </a:rPr>
              <a:t>think deeply</a:t>
            </a:r>
            <a:r>
              <a:rPr lang="en-US" sz="2800" b="1">
                <a:solidFill>
                  <a:schemeClr val="tx2"/>
                </a:solidFill>
              </a:rPr>
              <a:t> about who you are and where you are going.</a:t>
            </a:r>
          </a:p>
        </p:txBody>
      </p:sp>
      <p:sp>
        <p:nvSpPr>
          <p:cNvPr id="486405"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86406"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86407" name="Text Box 7"/>
          <p:cNvSpPr txBox="1">
            <a:spLocks noChangeArrowheads="1"/>
          </p:cNvSpPr>
          <p:nvPr/>
        </p:nvSpPr>
        <p:spPr bwMode="auto">
          <a:xfrm>
            <a:off x="317500" y="1644650"/>
            <a:ext cx="7491413" cy="143351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the opportunity to  </a:t>
            </a:r>
            <a:r>
              <a:rPr lang="en-US" sz="2800" b="1">
                <a:solidFill>
                  <a:schemeClr val="accent2"/>
                </a:solidFill>
              </a:rPr>
              <a:t>interact </a:t>
            </a:r>
            <a:r>
              <a:rPr lang="en-US" sz="2800" b="1">
                <a:solidFill>
                  <a:schemeClr val="tx2"/>
                </a:solidFill>
              </a:rPr>
              <a:t>with other men who can help you think more clearly and objectively about your life.</a:t>
            </a:r>
          </a:p>
        </p:txBody>
      </p:sp>
      <p:sp>
        <p:nvSpPr>
          <p:cNvPr id="486408" name="Text Box 8"/>
          <p:cNvSpPr txBox="1">
            <a:spLocks noChangeArrowheads="1"/>
          </p:cNvSpPr>
          <p:nvPr/>
        </p:nvSpPr>
        <p:spPr bwMode="auto">
          <a:xfrm>
            <a:off x="342900" y="32829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learn how to </a:t>
            </a:r>
            <a:r>
              <a:rPr lang="en-US" sz="2800" b="1">
                <a:solidFill>
                  <a:schemeClr val="accent2"/>
                </a:solidFill>
              </a:rPr>
              <a:t>focus </a:t>
            </a:r>
            <a:r>
              <a:rPr lang="en-US" sz="2800" b="1">
                <a:solidFill>
                  <a:schemeClr val="tx2"/>
                </a:solidFill>
              </a:rPr>
              <a:t>your life using a </a:t>
            </a:r>
            <a:r>
              <a:rPr lang="en-US" sz="2800" b="1">
                <a:solidFill>
                  <a:schemeClr val="accent2"/>
                </a:solidFill>
              </a:rPr>
              <a:t>Life Focus Chart.</a:t>
            </a:r>
            <a:r>
              <a:rPr lang="en-US" sz="2800" b="1">
                <a:solidFill>
                  <a:schemeClr val="tx2"/>
                </a:solidFill>
              </a:rPr>
              <a:t> </a:t>
            </a:r>
          </a:p>
        </p:txBody>
      </p:sp>
      <p:sp>
        <p:nvSpPr>
          <p:cNvPr id="486409" name="Text Box 9"/>
          <p:cNvSpPr txBox="1">
            <a:spLocks noChangeArrowheads="1"/>
          </p:cNvSpPr>
          <p:nvPr/>
        </p:nvSpPr>
        <p:spPr bwMode="auto">
          <a:xfrm>
            <a:off x="368300" y="4464050"/>
            <a:ext cx="7491413" cy="1006475"/>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a:t>
            </a:r>
            <a:r>
              <a:rPr lang="en-US" sz="2800" b="1">
                <a:solidFill>
                  <a:schemeClr val="tx2"/>
                </a:solidFill>
              </a:rPr>
              <a:t>You will have the opportunity to </a:t>
            </a:r>
            <a:r>
              <a:rPr lang="en-US" sz="2800" b="1">
                <a:solidFill>
                  <a:schemeClr val="accent2"/>
                </a:solidFill>
              </a:rPr>
              <a:t>choose your future!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1523"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1524" name="Text Box 4"/>
          <p:cNvSpPr txBox="1">
            <a:spLocks noChangeArrowheads="1"/>
          </p:cNvSpPr>
          <p:nvPr/>
        </p:nvSpPr>
        <p:spPr bwMode="auto">
          <a:xfrm>
            <a:off x="266700" y="13779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491525"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91526"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91527" name="Text Box 7"/>
          <p:cNvSpPr txBox="1">
            <a:spLocks noChangeArrowheads="1"/>
          </p:cNvSpPr>
          <p:nvPr/>
        </p:nvSpPr>
        <p:spPr bwMode="auto">
          <a:xfrm>
            <a:off x="279400" y="33591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491528"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91529"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91530"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r>
              <a:rPr lang="en-US" sz="3200" b="1">
                <a:solidFill>
                  <a:schemeClr val="tx2"/>
                </a:solidFill>
              </a:rPr>
              <a:t>Bottom Line of 2nd Semester</a:t>
            </a:r>
            <a:endParaRPr lang="en-US" sz="2800" b="1">
              <a:solidFill>
                <a:schemeClr val="tx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90499"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90500" name="Text Box 4"/>
          <p:cNvSpPr txBox="1">
            <a:spLocks noChangeArrowheads="1"/>
          </p:cNvSpPr>
          <p:nvPr/>
        </p:nvSpPr>
        <p:spPr bwMode="auto">
          <a:xfrm>
            <a:off x="266700" y="1377950"/>
            <a:ext cx="7491413" cy="155416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You will gain a better understanding of your </a:t>
            </a:r>
            <a:r>
              <a:rPr lang="en-US" sz="3200" b="1">
                <a:solidFill>
                  <a:schemeClr val="accent2"/>
                </a:solidFill>
              </a:rPr>
              <a:t>unique design</a:t>
            </a:r>
            <a:r>
              <a:rPr lang="en-US" sz="3200" b="1">
                <a:solidFill>
                  <a:schemeClr val="tx2"/>
                </a:solidFill>
              </a:rPr>
              <a:t> and what makes you </a:t>
            </a:r>
            <a:r>
              <a:rPr lang="en-US" sz="3200" b="1">
                <a:solidFill>
                  <a:schemeClr val="accent2"/>
                </a:solidFill>
              </a:rPr>
              <a:t>come alive.</a:t>
            </a:r>
            <a:endParaRPr lang="en-US" sz="3200" b="1">
              <a:solidFill>
                <a:schemeClr val="tx2"/>
              </a:solidFill>
            </a:endParaRPr>
          </a:p>
        </p:txBody>
      </p:sp>
      <p:sp>
        <p:nvSpPr>
          <p:cNvPr id="490501"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90502"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90503" name="Text Box 7"/>
          <p:cNvSpPr txBox="1">
            <a:spLocks noChangeArrowheads="1"/>
          </p:cNvSpPr>
          <p:nvPr/>
        </p:nvSpPr>
        <p:spPr bwMode="auto">
          <a:xfrm>
            <a:off x="279400" y="33591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a:solidFill>
                <a:schemeClr val="tx2"/>
              </a:solidFill>
              <a:latin typeface="Zapf Dingbats" charset="2"/>
            </a:endParaRPr>
          </a:p>
        </p:txBody>
      </p:sp>
      <p:sp>
        <p:nvSpPr>
          <p:cNvPr id="490504"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90505"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90506"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r>
              <a:rPr lang="en-US" sz="3200" b="1">
                <a:solidFill>
                  <a:schemeClr val="tx2"/>
                </a:solidFill>
              </a:rPr>
              <a:t>Bottom Line of 2nd Semester</a:t>
            </a:r>
            <a:endParaRPr lang="en-US" sz="2800" b="1">
              <a:solidFill>
                <a:schemeClr val="tx2"/>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Text Box 2"/>
          <p:cNvSpPr txBox="1">
            <a:spLocks noChangeArrowheads="1"/>
          </p:cNvSpPr>
          <p:nvPr/>
        </p:nvSpPr>
        <p:spPr bwMode="auto">
          <a:xfrm>
            <a:off x="3251200" y="247650"/>
            <a:ext cx="2779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u="sng">
              <a:solidFill>
                <a:schemeClr val="accent2"/>
              </a:solidFill>
              <a:latin typeface="TektoMM_240 RG 564 NO" charset="0"/>
            </a:endParaRPr>
          </a:p>
        </p:txBody>
      </p:sp>
      <p:sp>
        <p:nvSpPr>
          <p:cNvPr id="489475" name="Text Box 3"/>
          <p:cNvSpPr txBox="1">
            <a:spLocks noChangeArrowheads="1"/>
          </p:cNvSpPr>
          <p:nvPr/>
        </p:nvSpPr>
        <p:spPr bwMode="auto">
          <a:xfrm>
            <a:off x="381000" y="4692650"/>
            <a:ext cx="6919913" cy="579438"/>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3200" b="1" u="sng">
              <a:solidFill>
                <a:schemeClr val="accent2"/>
              </a:solidFill>
              <a:latin typeface="TektoMM_240 RG 564 NO" charset="0"/>
            </a:endParaRPr>
          </a:p>
        </p:txBody>
      </p:sp>
      <p:sp>
        <p:nvSpPr>
          <p:cNvPr id="489476" name="Text Box 4"/>
          <p:cNvSpPr txBox="1">
            <a:spLocks noChangeArrowheads="1"/>
          </p:cNvSpPr>
          <p:nvPr/>
        </p:nvSpPr>
        <p:spPr bwMode="auto">
          <a:xfrm>
            <a:off x="266700" y="1377950"/>
            <a:ext cx="7491413" cy="1554163"/>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You will gain a better understanding of your </a:t>
            </a:r>
            <a:r>
              <a:rPr lang="en-US" sz="3200" b="1">
                <a:solidFill>
                  <a:schemeClr val="accent2"/>
                </a:solidFill>
              </a:rPr>
              <a:t>unique design</a:t>
            </a:r>
            <a:r>
              <a:rPr lang="en-US" sz="3200" b="1">
                <a:solidFill>
                  <a:schemeClr val="tx2"/>
                </a:solidFill>
              </a:rPr>
              <a:t> and what makes you </a:t>
            </a:r>
            <a:r>
              <a:rPr lang="en-US" sz="3200" b="1">
                <a:solidFill>
                  <a:schemeClr val="accent2"/>
                </a:solidFill>
              </a:rPr>
              <a:t>come alive.</a:t>
            </a:r>
            <a:endParaRPr lang="en-US" sz="3200" b="1">
              <a:solidFill>
                <a:schemeClr val="tx2"/>
              </a:solidFill>
            </a:endParaRPr>
          </a:p>
        </p:txBody>
      </p:sp>
      <p:sp>
        <p:nvSpPr>
          <p:cNvPr id="489477" name="Text Box 5"/>
          <p:cNvSpPr txBox="1">
            <a:spLocks noChangeArrowheads="1"/>
          </p:cNvSpPr>
          <p:nvPr/>
        </p:nvSpPr>
        <p:spPr bwMode="auto">
          <a:xfrm>
            <a:off x="603250" y="5035550"/>
            <a:ext cx="68437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TektoMM_240 RG 564 NO" charset="0"/>
            </a:endParaRPr>
          </a:p>
        </p:txBody>
      </p:sp>
      <p:sp>
        <p:nvSpPr>
          <p:cNvPr id="489478" name="Text Box 6"/>
          <p:cNvSpPr txBox="1">
            <a:spLocks noChangeArrowheads="1"/>
          </p:cNvSpPr>
          <p:nvPr/>
        </p:nvSpPr>
        <p:spPr bwMode="auto">
          <a:xfrm>
            <a:off x="479425" y="2343150"/>
            <a:ext cx="6724650" cy="641350"/>
          </a:xfrm>
          <a:prstGeom prst="rect">
            <a:avLst/>
          </a:prstGeom>
          <a:noFill/>
          <a:ln w="9525">
            <a:noFill/>
            <a:miter lim="800000"/>
            <a:headEnd/>
            <a:tailEnd/>
          </a:ln>
          <a:effectLst/>
        </p:spPr>
        <p:txBody>
          <a:bodyPr>
            <a:spAutoFit/>
          </a:bodyPr>
          <a:lstStyle/>
          <a:p>
            <a:endParaRPr lang="en-US"/>
          </a:p>
        </p:txBody>
      </p:sp>
      <p:sp>
        <p:nvSpPr>
          <p:cNvPr id="489479" name="Text Box 7"/>
          <p:cNvSpPr txBox="1">
            <a:spLocks noChangeArrowheads="1"/>
          </p:cNvSpPr>
          <p:nvPr/>
        </p:nvSpPr>
        <p:spPr bwMode="auto">
          <a:xfrm>
            <a:off x="279400" y="3359150"/>
            <a:ext cx="7491413" cy="1066800"/>
          </a:xfrm>
          <a:prstGeom prst="rect">
            <a:avLst/>
          </a:prstGeom>
          <a:noFill/>
          <a:ln w="9525">
            <a:noFill/>
            <a:miter lim="800000"/>
            <a:headEnd/>
            <a:tailEnd/>
          </a:ln>
          <a:effectLst>
            <a:outerShdw dist="35921" dir="2700000" algn="ctr" rotWithShape="0">
              <a:schemeClr val="bg2"/>
            </a:outerShdw>
          </a:effectLst>
        </p:spPr>
        <p:txBody>
          <a:bodyPr>
            <a:spAutoFit/>
          </a:bodyPr>
          <a:lstStyle/>
          <a:p>
            <a:r>
              <a:rPr lang="en-US" sz="3200" b="1">
                <a:solidFill>
                  <a:schemeClr val="tx2"/>
                </a:solidFill>
              </a:rPr>
              <a:t>• You will have the opportunity to  develop a</a:t>
            </a:r>
            <a:r>
              <a:rPr lang="en-US" sz="3200" b="1">
                <a:solidFill>
                  <a:schemeClr val="accent2"/>
                </a:solidFill>
              </a:rPr>
              <a:t> personal mission statement.</a:t>
            </a:r>
            <a:endParaRPr lang="en-US" sz="3200" b="1">
              <a:solidFill>
                <a:schemeClr val="tx2"/>
              </a:solidFill>
            </a:endParaRPr>
          </a:p>
        </p:txBody>
      </p:sp>
      <p:sp>
        <p:nvSpPr>
          <p:cNvPr id="489480" name="Text Box 8"/>
          <p:cNvSpPr txBox="1">
            <a:spLocks noChangeArrowheads="1"/>
          </p:cNvSpPr>
          <p:nvPr/>
        </p:nvSpPr>
        <p:spPr bwMode="auto">
          <a:xfrm>
            <a:off x="342900" y="32829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tx2"/>
              </a:solidFill>
              <a:latin typeface="Zapf Dingbats" charset="2"/>
            </a:endParaRPr>
          </a:p>
        </p:txBody>
      </p:sp>
      <p:sp>
        <p:nvSpPr>
          <p:cNvPr id="489481" name="Text Box 9"/>
          <p:cNvSpPr txBox="1">
            <a:spLocks noChangeArrowheads="1"/>
          </p:cNvSpPr>
          <p:nvPr/>
        </p:nvSpPr>
        <p:spPr bwMode="auto">
          <a:xfrm>
            <a:off x="368300" y="4464050"/>
            <a:ext cx="7491413" cy="519113"/>
          </a:xfrm>
          <a:prstGeom prst="rect">
            <a:avLst/>
          </a:prstGeom>
          <a:noFill/>
          <a:ln w="9525">
            <a:noFill/>
            <a:miter lim="800000"/>
            <a:headEnd/>
            <a:tailEnd/>
          </a:ln>
          <a:effectLst>
            <a:outerShdw dist="35921" dir="2700000" algn="ctr" rotWithShape="0">
              <a:schemeClr val="bg2"/>
            </a:outerShdw>
          </a:effectLst>
        </p:spPr>
        <p:txBody>
          <a:bodyPr>
            <a:spAutoFit/>
          </a:bodyPr>
          <a:lstStyle/>
          <a:p>
            <a:endParaRPr lang="en-US" sz="2800" b="1">
              <a:solidFill>
                <a:schemeClr val="accent2"/>
              </a:solidFill>
              <a:latin typeface="Zapf Dingbats" charset="2"/>
            </a:endParaRPr>
          </a:p>
        </p:txBody>
      </p:sp>
      <p:sp>
        <p:nvSpPr>
          <p:cNvPr id="489482" name="Text Box 10"/>
          <p:cNvSpPr txBox="1">
            <a:spLocks noChangeArrowheads="1"/>
          </p:cNvSpPr>
          <p:nvPr/>
        </p:nvSpPr>
        <p:spPr bwMode="auto">
          <a:xfrm>
            <a:off x="317500" y="539750"/>
            <a:ext cx="7491413"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r>
              <a:rPr lang="en-US" sz="3200" b="1">
                <a:solidFill>
                  <a:schemeClr val="tx2"/>
                </a:solidFill>
                <a:latin typeface="TektoMM_240 RG 564 NO" charset="0"/>
              </a:rPr>
              <a:t> </a:t>
            </a:r>
            <a:r>
              <a:rPr lang="en-US" sz="3200" b="1">
                <a:solidFill>
                  <a:schemeClr val="tx2"/>
                </a:solidFill>
              </a:rPr>
              <a:t>Bottom Line of 2nd Semester</a:t>
            </a:r>
            <a:endParaRPr lang="en-US" sz="2800" b="1">
              <a:solidFill>
                <a:schemeClr val="tx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p:cNvSpPr>
            <a:spLocks noGrp="1" noChangeArrowheads="1"/>
          </p:cNvSpPr>
          <p:nvPr>
            <p:ph type="ctrTitle"/>
          </p:nvPr>
        </p:nvSpPr>
        <p:spPr/>
        <p:txBody>
          <a:bodyPr/>
          <a:lstStyle/>
          <a:p>
            <a:endParaRPr lang="en-US"/>
          </a:p>
        </p:txBody>
      </p:sp>
      <p:sp>
        <p:nvSpPr>
          <p:cNvPr id="514051" name="Rectangle 3"/>
          <p:cNvSpPr>
            <a:spLocks noGrp="1" noChangeArrowheads="1"/>
          </p:cNvSpPr>
          <p:nvPr>
            <p:ph type="subTitle" idx="1"/>
          </p:nvPr>
        </p:nvSpPr>
        <p:spPr/>
        <p:txBody>
          <a:bodyPr/>
          <a:lstStyle/>
          <a:p>
            <a:endParaRPr lang="en-US"/>
          </a:p>
        </p:txBody>
      </p:sp>
    </p:spTree>
  </p:cSld>
  <p:clrMapOvr>
    <a:masterClrMapping/>
  </p:clrMapOvr>
  <p:transition/>
</p:sld>
</file>

<file path=ppt/theme/theme1.xml><?xml version="1.0" encoding="utf-8"?>
<a:theme xmlns:a="http://schemas.openxmlformats.org/drawingml/2006/main" name="Pulse">
  <a:themeElements>
    <a:clrScheme name="">
      <a:dk1>
        <a:srgbClr val="000000"/>
      </a:dk1>
      <a:lt1>
        <a:srgbClr val="FFFFFF"/>
      </a:lt1>
      <a:dk2>
        <a:srgbClr val="000000"/>
      </a:dk2>
      <a:lt2>
        <a:srgbClr val="FFFFFF"/>
      </a:lt2>
      <a:accent1>
        <a:srgbClr val="0A0F60"/>
      </a:accent1>
      <a:accent2>
        <a:srgbClr val="FFBF56"/>
      </a:accent2>
      <a:accent3>
        <a:srgbClr val="AAAAAA"/>
      </a:accent3>
      <a:accent4>
        <a:srgbClr val="DADADA"/>
      </a:accent4>
      <a:accent5>
        <a:srgbClr val="AAAAB6"/>
      </a:accent5>
      <a:accent6>
        <a:srgbClr val="E7AD4D"/>
      </a:accent6>
      <a:hlink>
        <a:srgbClr val="3366FF"/>
      </a:hlink>
      <a:folHlink>
        <a:srgbClr val="FFFF00"/>
      </a:folHlink>
    </a:clrScheme>
    <a:fontScheme name="Pulse">
      <a:majorFont>
        <a:latin typeface="TektoMM_240 RG 564 NO"/>
        <a:ea typeface=""/>
        <a:cs typeface=""/>
      </a:majorFont>
      <a:minorFont>
        <a:latin typeface="TektoMM_240 RG 564 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 2001:Templates:Presentations:Designs:Pulse</Template>
  <TotalTime>1716</TotalTime>
  <Words>793</Words>
  <Application>Microsoft Office PowerPoint</Application>
  <PresentationFormat>Custom</PresentationFormat>
  <Paragraphs>92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Times New Roman</vt:lpstr>
      <vt:lpstr>TektoMM_240 RG 564 NO</vt:lpstr>
      <vt:lpstr>Times</vt:lpstr>
      <vt:lpstr>Zapf Dingbats</vt:lpstr>
      <vt:lpstr>Pulse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Fellowship Bible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Stanberry</dc:creator>
  <cp:lastModifiedBy>LWoodward</cp:lastModifiedBy>
  <cp:revision>165</cp:revision>
  <cp:lastPrinted>2002-01-07T17:37:23Z</cp:lastPrinted>
  <dcterms:created xsi:type="dcterms:W3CDTF">2001-09-25T16:29:52Z</dcterms:created>
  <dcterms:modified xsi:type="dcterms:W3CDTF">2011-01-04T15:44:21Z</dcterms:modified>
</cp:coreProperties>
</file>