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92" r:id="rId4"/>
    <p:sldId id="393" r:id="rId5"/>
    <p:sldId id="390" r:id="rId6"/>
    <p:sldId id="394" r:id="rId7"/>
    <p:sldId id="395" r:id="rId8"/>
    <p:sldId id="396" r:id="rId9"/>
    <p:sldId id="397" r:id="rId10"/>
    <p:sldId id="398" r:id="rId11"/>
    <p:sldId id="399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90" d="100"/>
          <a:sy n="90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BC846-C22A-4654-8C3F-EE2CA80B24F3}" type="doc">
      <dgm:prSet loTypeId="urn:microsoft.com/office/officeart/2005/8/layout/venn2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35BB28C-EE57-4CC2-9A8E-E4F6921CC995}">
      <dgm:prSet phldrT="[Text]"/>
      <dgm:spPr/>
      <dgm:t>
        <a:bodyPr/>
        <a:lstStyle/>
        <a:p>
          <a:endParaRPr lang="en-US" dirty="0"/>
        </a:p>
      </dgm:t>
    </dgm:pt>
    <dgm:pt modelId="{CA20DF3C-6FE3-4BDD-A9A6-6A58609BDC47}" type="parTrans" cxnId="{96956063-2059-4722-A6D1-7C2BEA09F912}">
      <dgm:prSet/>
      <dgm:spPr/>
      <dgm:t>
        <a:bodyPr/>
        <a:lstStyle/>
        <a:p>
          <a:endParaRPr lang="en-US"/>
        </a:p>
      </dgm:t>
    </dgm:pt>
    <dgm:pt modelId="{F68CFDCF-F774-4262-9365-ADDD89A2BBC2}" type="sibTrans" cxnId="{96956063-2059-4722-A6D1-7C2BEA09F912}">
      <dgm:prSet/>
      <dgm:spPr/>
      <dgm:t>
        <a:bodyPr/>
        <a:lstStyle/>
        <a:p>
          <a:endParaRPr lang="en-US"/>
        </a:p>
      </dgm:t>
    </dgm:pt>
    <dgm:pt modelId="{18634C35-2328-46FC-A308-C5078ACED193}">
      <dgm:prSet phldrT="[Text]"/>
      <dgm:spPr/>
      <dgm:t>
        <a:bodyPr/>
        <a:lstStyle/>
        <a:p>
          <a:endParaRPr lang="en-US" dirty="0"/>
        </a:p>
      </dgm:t>
    </dgm:pt>
    <dgm:pt modelId="{7D494ED3-2910-439D-9455-7C1F74CD39B9}" type="parTrans" cxnId="{0AA7A6BE-308F-4DED-BE3E-811D75FECD72}">
      <dgm:prSet/>
      <dgm:spPr/>
      <dgm:t>
        <a:bodyPr/>
        <a:lstStyle/>
        <a:p>
          <a:endParaRPr lang="en-US"/>
        </a:p>
      </dgm:t>
    </dgm:pt>
    <dgm:pt modelId="{0065DDAB-EA76-4233-A4F1-D48C80A6C23A}" type="sibTrans" cxnId="{0AA7A6BE-308F-4DED-BE3E-811D75FECD72}">
      <dgm:prSet/>
      <dgm:spPr/>
      <dgm:t>
        <a:bodyPr/>
        <a:lstStyle/>
        <a:p>
          <a:endParaRPr lang="en-US"/>
        </a:p>
      </dgm:t>
    </dgm:pt>
    <dgm:pt modelId="{6BA8D000-3ABB-40ED-B10F-CEF22CC496AF}">
      <dgm:prSet phldrT="[Text]"/>
      <dgm:spPr/>
      <dgm:t>
        <a:bodyPr/>
        <a:lstStyle/>
        <a:p>
          <a:endParaRPr lang="en-US" dirty="0"/>
        </a:p>
      </dgm:t>
    </dgm:pt>
    <dgm:pt modelId="{C670CC8A-59D1-47C1-B855-41A72C5E3E87}" type="parTrans" cxnId="{343A55F5-444A-4FC7-8F3D-BE8C0CF4959A}">
      <dgm:prSet/>
      <dgm:spPr/>
      <dgm:t>
        <a:bodyPr/>
        <a:lstStyle/>
        <a:p>
          <a:endParaRPr lang="en-US"/>
        </a:p>
      </dgm:t>
    </dgm:pt>
    <dgm:pt modelId="{6BEF05BF-E761-4E14-ACA3-127099D90F69}" type="sibTrans" cxnId="{343A55F5-444A-4FC7-8F3D-BE8C0CF4959A}">
      <dgm:prSet/>
      <dgm:spPr/>
      <dgm:t>
        <a:bodyPr/>
        <a:lstStyle/>
        <a:p>
          <a:endParaRPr lang="en-US"/>
        </a:p>
      </dgm:t>
    </dgm:pt>
    <dgm:pt modelId="{E2F9F891-4B25-42DB-96A3-7BC3E008DA82}">
      <dgm:prSet phldrT="[Text]"/>
      <dgm:spPr/>
      <dgm:t>
        <a:bodyPr/>
        <a:lstStyle/>
        <a:p>
          <a:endParaRPr lang="en-US" dirty="0"/>
        </a:p>
      </dgm:t>
    </dgm:pt>
    <dgm:pt modelId="{54E3A6CB-4709-45F1-8869-BE7499528E49}" type="parTrans" cxnId="{A9F53B2F-B3A1-4E11-972D-12A3C9612A7E}">
      <dgm:prSet/>
      <dgm:spPr/>
      <dgm:t>
        <a:bodyPr/>
        <a:lstStyle/>
        <a:p>
          <a:endParaRPr lang="en-US"/>
        </a:p>
      </dgm:t>
    </dgm:pt>
    <dgm:pt modelId="{DD17F706-F52C-4857-8918-77319BCD628D}" type="sibTrans" cxnId="{A9F53B2F-B3A1-4E11-972D-12A3C9612A7E}">
      <dgm:prSet/>
      <dgm:spPr/>
      <dgm:t>
        <a:bodyPr/>
        <a:lstStyle/>
        <a:p>
          <a:endParaRPr lang="en-US"/>
        </a:p>
      </dgm:t>
    </dgm:pt>
    <dgm:pt modelId="{2467A7EA-ABAA-440A-9BAE-7ADCAB215DCC}">
      <dgm:prSet phldrT="[Text]"/>
      <dgm:spPr/>
      <dgm:t>
        <a:bodyPr/>
        <a:lstStyle/>
        <a:p>
          <a:endParaRPr lang="en-US" dirty="0"/>
        </a:p>
      </dgm:t>
    </dgm:pt>
    <dgm:pt modelId="{C2927573-110C-4A43-A7BF-6878DAD79D3C}" type="parTrans" cxnId="{31F045E8-BDC0-4B4E-995E-70FC5E2B20CD}">
      <dgm:prSet/>
      <dgm:spPr/>
      <dgm:t>
        <a:bodyPr/>
        <a:lstStyle/>
        <a:p>
          <a:endParaRPr lang="en-US"/>
        </a:p>
      </dgm:t>
    </dgm:pt>
    <dgm:pt modelId="{5DAE8906-8F5B-462D-836E-FCA7F2036F5C}" type="sibTrans" cxnId="{31F045E8-BDC0-4B4E-995E-70FC5E2B20CD}">
      <dgm:prSet/>
      <dgm:spPr/>
      <dgm:t>
        <a:bodyPr/>
        <a:lstStyle/>
        <a:p>
          <a:endParaRPr lang="en-US"/>
        </a:p>
      </dgm:t>
    </dgm:pt>
    <dgm:pt modelId="{BA930CAE-3141-46E4-BD92-4C6A51258017}">
      <dgm:prSet phldrT="[Text]"/>
      <dgm:spPr/>
      <dgm:t>
        <a:bodyPr/>
        <a:lstStyle/>
        <a:p>
          <a:endParaRPr lang="en-US" dirty="0"/>
        </a:p>
      </dgm:t>
    </dgm:pt>
    <dgm:pt modelId="{66BFBE91-1788-4E6A-922D-36ED1B276E9C}" type="parTrans" cxnId="{3FFC1188-AFFB-45BE-9172-3B3678242393}">
      <dgm:prSet/>
      <dgm:spPr/>
      <dgm:t>
        <a:bodyPr/>
        <a:lstStyle/>
        <a:p>
          <a:endParaRPr lang="en-US"/>
        </a:p>
      </dgm:t>
    </dgm:pt>
    <dgm:pt modelId="{70ECD4E5-1D7F-4DE6-A445-FCE51304D796}" type="sibTrans" cxnId="{3FFC1188-AFFB-45BE-9172-3B3678242393}">
      <dgm:prSet/>
      <dgm:spPr/>
      <dgm:t>
        <a:bodyPr/>
        <a:lstStyle/>
        <a:p>
          <a:endParaRPr lang="en-US"/>
        </a:p>
      </dgm:t>
    </dgm:pt>
    <dgm:pt modelId="{4AEDF871-CD92-4335-95AE-38293AA8EE89}" type="pres">
      <dgm:prSet presAssocID="{53EBC846-C22A-4654-8C3F-EE2CA80B24F3}" presName="Name0" presStyleCnt="0">
        <dgm:presLayoutVars>
          <dgm:chMax val="7"/>
          <dgm:resizeHandles val="exact"/>
        </dgm:presLayoutVars>
      </dgm:prSet>
      <dgm:spPr/>
    </dgm:pt>
    <dgm:pt modelId="{9671CFAC-A427-4721-B72E-C8775F665056}" type="pres">
      <dgm:prSet presAssocID="{53EBC846-C22A-4654-8C3F-EE2CA80B24F3}" presName="comp1" presStyleCnt="0"/>
      <dgm:spPr/>
    </dgm:pt>
    <dgm:pt modelId="{2C87CD64-5456-4CCD-A46C-B4DC1694B57B}" type="pres">
      <dgm:prSet presAssocID="{53EBC846-C22A-4654-8C3F-EE2CA80B24F3}" presName="circle1" presStyleLbl="node1" presStyleIdx="0" presStyleCnt="6" custScaleX="104225"/>
      <dgm:spPr/>
      <dgm:t>
        <a:bodyPr/>
        <a:lstStyle/>
        <a:p>
          <a:endParaRPr lang="en-US"/>
        </a:p>
      </dgm:t>
    </dgm:pt>
    <dgm:pt modelId="{E52CE09C-9B4B-47EF-AF53-77D7FCA2BCCF}" type="pres">
      <dgm:prSet presAssocID="{53EBC846-C22A-4654-8C3F-EE2CA80B24F3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EEE62-241F-4753-B3BB-19A92FDB39F9}" type="pres">
      <dgm:prSet presAssocID="{53EBC846-C22A-4654-8C3F-EE2CA80B24F3}" presName="comp2" presStyleCnt="0"/>
      <dgm:spPr/>
    </dgm:pt>
    <dgm:pt modelId="{1B96D0E9-25BD-4E50-8B83-21B9FB340BF7}" type="pres">
      <dgm:prSet presAssocID="{53EBC846-C22A-4654-8C3F-EE2CA80B24F3}" presName="circle2" presStyleLbl="node1" presStyleIdx="1" presStyleCnt="6" custScaleX="104225" custLinFactNeighborY="1657"/>
      <dgm:spPr/>
      <dgm:t>
        <a:bodyPr/>
        <a:lstStyle/>
        <a:p>
          <a:endParaRPr lang="en-US"/>
        </a:p>
      </dgm:t>
    </dgm:pt>
    <dgm:pt modelId="{7667F5EB-624D-44D5-9D23-5C25CD033641}" type="pres">
      <dgm:prSet presAssocID="{53EBC846-C22A-4654-8C3F-EE2CA80B24F3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A154C-E16E-4E4A-B2F5-54F65EA5D440}" type="pres">
      <dgm:prSet presAssocID="{53EBC846-C22A-4654-8C3F-EE2CA80B24F3}" presName="comp3" presStyleCnt="0"/>
      <dgm:spPr/>
    </dgm:pt>
    <dgm:pt modelId="{E1F30661-7435-4493-A138-FB262F586190}" type="pres">
      <dgm:prSet presAssocID="{53EBC846-C22A-4654-8C3F-EE2CA80B24F3}" presName="circle3" presStyleLbl="node1" presStyleIdx="2" presStyleCnt="6" custScaleX="104225"/>
      <dgm:spPr/>
      <dgm:t>
        <a:bodyPr/>
        <a:lstStyle/>
        <a:p>
          <a:endParaRPr lang="en-US"/>
        </a:p>
      </dgm:t>
    </dgm:pt>
    <dgm:pt modelId="{5087119E-8612-410E-8BD8-D1D87D7160B0}" type="pres">
      <dgm:prSet presAssocID="{53EBC846-C22A-4654-8C3F-EE2CA80B24F3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BC068-DA99-4FCE-A740-E56ADA2BBBFC}" type="pres">
      <dgm:prSet presAssocID="{53EBC846-C22A-4654-8C3F-EE2CA80B24F3}" presName="comp4" presStyleCnt="0"/>
      <dgm:spPr/>
    </dgm:pt>
    <dgm:pt modelId="{5F8581D1-D50A-4C5E-9D8A-0D542F24F8D3}" type="pres">
      <dgm:prSet presAssocID="{53EBC846-C22A-4654-8C3F-EE2CA80B24F3}" presName="circle4" presStyleLbl="node1" presStyleIdx="3" presStyleCnt="6" custScaleX="104225"/>
      <dgm:spPr/>
      <dgm:t>
        <a:bodyPr/>
        <a:lstStyle/>
        <a:p>
          <a:endParaRPr lang="en-US"/>
        </a:p>
      </dgm:t>
    </dgm:pt>
    <dgm:pt modelId="{0DEC7F8C-19F9-4B31-BF17-13C23DF2351A}" type="pres">
      <dgm:prSet presAssocID="{53EBC846-C22A-4654-8C3F-EE2CA80B24F3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69568-7830-4CA6-A419-D6914B479946}" type="pres">
      <dgm:prSet presAssocID="{53EBC846-C22A-4654-8C3F-EE2CA80B24F3}" presName="comp5" presStyleCnt="0"/>
      <dgm:spPr/>
    </dgm:pt>
    <dgm:pt modelId="{A4B247EA-D6C4-4AF1-A453-7E0FF6056BBF}" type="pres">
      <dgm:prSet presAssocID="{53EBC846-C22A-4654-8C3F-EE2CA80B24F3}" presName="circle5" presStyleLbl="node1" presStyleIdx="4" presStyleCnt="6" custScaleX="104225"/>
      <dgm:spPr/>
      <dgm:t>
        <a:bodyPr/>
        <a:lstStyle/>
        <a:p>
          <a:endParaRPr lang="en-US"/>
        </a:p>
      </dgm:t>
    </dgm:pt>
    <dgm:pt modelId="{9D0D9DFC-DA02-461D-AA26-F02CFD055362}" type="pres">
      <dgm:prSet presAssocID="{53EBC846-C22A-4654-8C3F-EE2CA80B24F3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0D3D8-D572-44FA-AAA6-C5E5867893E5}" type="pres">
      <dgm:prSet presAssocID="{53EBC846-C22A-4654-8C3F-EE2CA80B24F3}" presName="comp6" presStyleCnt="0"/>
      <dgm:spPr/>
    </dgm:pt>
    <dgm:pt modelId="{4B85C122-A2F4-4677-B590-BC93B8CFB710}" type="pres">
      <dgm:prSet presAssocID="{53EBC846-C22A-4654-8C3F-EE2CA80B24F3}" presName="circle6" presStyleLbl="node1" presStyleIdx="5" presStyleCnt="6" custScaleX="104225"/>
      <dgm:spPr/>
      <dgm:t>
        <a:bodyPr/>
        <a:lstStyle/>
        <a:p>
          <a:endParaRPr lang="en-US"/>
        </a:p>
      </dgm:t>
    </dgm:pt>
    <dgm:pt modelId="{FA663DA0-2319-4C6E-833F-4A8BE6A9EA58}" type="pres">
      <dgm:prSet presAssocID="{53EBC846-C22A-4654-8C3F-EE2CA80B24F3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53B2F-B3A1-4E11-972D-12A3C9612A7E}" srcId="{53EBC846-C22A-4654-8C3F-EE2CA80B24F3}" destId="{E2F9F891-4B25-42DB-96A3-7BC3E008DA82}" srcOrd="4" destOrd="0" parTransId="{54E3A6CB-4709-45F1-8869-BE7499528E49}" sibTransId="{DD17F706-F52C-4857-8918-77319BCD628D}"/>
    <dgm:cxn modelId="{E365BE72-B244-4388-BB29-7035F6E85A4D}" type="presOf" srcId="{BA930CAE-3141-46E4-BD92-4C6A51258017}" destId="{FA663DA0-2319-4C6E-833F-4A8BE6A9EA58}" srcOrd="1" destOrd="0" presId="urn:microsoft.com/office/officeart/2005/8/layout/venn2"/>
    <dgm:cxn modelId="{E97593D3-8D64-40BA-89F8-0FB272314039}" type="presOf" srcId="{18634C35-2328-46FC-A308-C5078ACED193}" destId="{5087119E-8612-410E-8BD8-D1D87D7160B0}" srcOrd="1" destOrd="0" presId="urn:microsoft.com/office/officeart/2005/8/layout/venn2"/>
    <dgm:cxn modelId="{0AA7A6BE-308F-4DED-BE3E-811D75FECD72}" srcId="{53EBC846-C22A-4654-8C3F-EE2CA80B24F3}" destId="{18634C35-2328-46FC-A308-C5078ACED193}" srcOrd="2" destOrd="0" parTransId="{7D494ED3-2910-439D-9455-7C1F74CD39B9}" sibTransId="{0065DDAB-EA76-4233-A4F1-D48C80A6C23A}"/>
    <dgm:cxn modelId="{6541E01F-0256-4301-A20A-D46C935FDF89}" type="presOf" srcId="{635BB28C-EE57-4CC2-9A8E-E4F6921CC995}" destId="{E52CE09C-9B4B-47EF-AF53-77D7FCA2BCCF}" srcOrd="1" destOrd="0" presId="urn:microsoft.com/office/officeart/2005/8/layout/venn2"/>
    <dgm:cxn modelId="{343A55F5-444A-4FC7-8F3D-BE8C0CF4959A}" srcId="{53EBC846-C22A-4654-8C3F-EE2CA80B24F3}" destId="{6BA8D000-3ABB-40ED-B10F-CEF22CC496AF}" srcOrd="3" destOrd="0" parTransId="{C670CC8A-59D1-47C1-B855-41A72C5E3E87}" sibTransId="{6BEF05BF-E761-4E14-ACA3-127099D90F69}"/>
    <dgm:cxn modelId="{D90B62FC-1E45-4CC7-BDE7-3EC4EA2DE1FD}" type="presOf" srcId="{6BA8D000-3ABB-40ED-B10F-CEF22CC496AF}" destId="{0DEC7F8C-19F9-4B31-BF17-13C23DF2351A}" srcOrd="1" destOrd="0" presId="urn:microsoft.com/office/officeart/2005/8/layout/venn2"/>
    <dgm:cxn modelId="{245A5C6B-15A3-47AA-B72B-7BE34C2F41FF}" type="presOf" srcId="{BA930CAE-3141-46E4-BD92-4C6A51258017}" destId="{4B85C122-A2F4-4677-B590-BC93B8CFB710}" srcOrd="0" destOrd="0" presId="urn:microsoft.com/office/officeart/2005/8/layout/venn2"/>
    <dgm:cxn modelId="{603F3D96-1F77-44E7-8688-7EA33D4484A4}" type="presOf" srcId="{6BA8D000-3ABB-40ED-B10F-CEF22CC496AF}" destId="{5F8581D1-D50A-4C5E-9D8A-0D542F24F8D3}" srcOrd="0" destOrd="0" presId="urn:microsoft.com/office/officeart/2005/8/layout/venn2"/>
    <dgm:cxn modelId="{22DE1F62-96BD-4522-8A87-25657C3B4E4F}" type="presOf" srcId="{18634C35-2328-46FC-A308-C5078ACED193}" destId="{E1F30661-7435-4493-A138-FB262F586190}" srcOrd="0" destOrd="0" presId="urn:microsoft.com/office/officeart/2005/8/layout/venn2"/>
    <dgm:cxn modelId="{3FFC1188-AFFB-45BE-9172-3B3678242393}" srcId="{53EBC846-C22A-4654-8C3F-EE2CA80B24F3}" destId="{BA930CAE-3141-46E4-BD92-4C6A51258017}" srcOrd="5" destOrd="0" parTransId="{66BFBE91-1788-4E6A-922D-36ED1B276E9C}" sibTransId="{70ECD4E5-1D7F-4DE6-A445-FCE51304D796}"/>
    <dgm:cxn modelId="{7860B7FC-7BB7-4162-B16B-91A8E1A3D3B8}" type="presOf" srcId="{635BB28C-EE57-4CC2-9A8E-E4F6921CC995}" destId="{2C87CD64-5456-4CCD-A46C-B4DC1694B57B}" srcOrd="0" destOrd="0" presId="urn:microsoft.com/office/officeart/2005/8/layout/venn2"/>
    <dgm:cxn modelId="{96956063-2059-4722-A6D1-7C2BEA09F912}" srcId="{53EBC846-C22A-4654-8C3F-EE2CA80B24F3}" destId="{635BB28C-EE57-4CC2-9A8E-E4F6921CC995}" srcOrd="0" destOrd="0" parTransId="{CA20DF3C-6FE3-4BDD-A9A6-6A58609BDC47}" sibTransId="{F68CFDCF-F774-4262-9365-ADDD89A2BBC2}"/>
    <dgm:cxn modelId="{2BECEFAD-ADA7-4C3E-B2FD-DBED2DB53C33}" type="presOf" srcId="{2467A7EA-ABAA-440A-9BAE-7ADCAB215DCC}" destId="{1B96D0E9-25BD-4E50-8B83-21B9FB340BF7}" srcOrd="0" destOrd="0" presId="urn:microsoft.com/office/officeart/2005/8/layout/venn2"/>
    <dgm:cxn modelId="{DC56A5D0-4A6A-4B42-8676-2E2D9AAAD449}" type="presOf" srcId="{E2F9F891-4B25-42DB-96A3-7BC3E008DA82}" destId="{9D0D9DFC-DA02-461D-AA26-F02CFD055362}" srcOrd="1" destOrd="0" presId="urn:microsoft.com/office/officeart/2005/8/layout/venn2"/>
    <dgm:cxn modelId="{717EB094-BEFA-42D8-A3EB-E8A2BC84B2C0}" type="presOf" srcId="{53EBC846-C22A-4654-8C3F-EE2CA80B24F3}" destId="{4AEDF871-CD92-4335-95AE-38293AA8EE89}" srcOrd="0" destOrd="0" presId="urn:microsoft.com/office/officeart/2005/8/layout/venn2"/>
    <dgm:cxn modelId="{5294C883-43B4-49CE-BC66-00A518008B02}" type="presOf" srcId="{E2F9F891-4B25-42DB-96A3-7BC3E008DA82}" destId="{A4B247EA-D6C4-4AF1-A453-7E0FF6056BBF}" srcOrd="0" destOrd="0" presId="urn:microsoft.com/office/officeart/2005/8/layout/venn2"/>
    <dgm:cxn modelId="{145D520D-96DC-4DC6-A2D8-87890ACF20DA}" type="presOf" srcId="{2467A7EA-ABAA-440A-9BAE-7ADCAB215DCC}" destId="{7667F5EB-624D-44D5-9D23-5C25CD033641}" srcOrd="1" destOrd="0" presId="urn:microsoft.com/office/officeart/2005/8/layout/venn2"/>
    <dgm:cxn modelId="{31F045E8-BDC0-4B4E-995E-70FC5E2B20CD}" srcId="{53EBC846-C22A-4654-8C3F-EE2CA80B24F3}" destId="{2467A7EA-ABAA-440A-9BAE-7ADCAB215DCC}" srcOrd="1" destOrd="0" parTransId="{C2927573-110C-4A43-A7BF-6878DAD79D3C}" sibTransId="{5DAE8906-8F5B-462D-836E-FCA7F2036F5C}"/>
    <dgm:cxn modelId="{9553B4DC-A8EB-4ADE-9AAB-F9410DB52FB6}" type="presParOf" srcId="{4AEDF871-CD92-4335-95AE-38293AA8EE89}" destId="{9671CFAC-A427-4721-B72E-C8775F665056}" srcOrd="0" destOrd="0" presId="urn:microsoft.com/office/officeart/2005/8/layout/venn2"/>
    <dgm:cxn modelId="{7BDC8A73-9C01-425D-B49B-BFD4FD979F0C}" type="presParOf" srcId="{9671CFAC-A427-4721-B72E-C8775F665056}" destId="{2C87CD64-5456-4CCD-A46C-B4DC1694B57B}" srcOrd="0" destOrd="0" presId="urn:microsoft.com/office/officeart/2005/8/layout/venn2"/>
    <dgm:cxn modelId="{FD03E5B5-375E-41EE-9374-B53AF89DEC60}" type="presParOf" srcId="{9671CFAC-A427-4721-B72E-C8775F665056}" destId="{E52CE09C-9B4B-47EF-AF53-77D7FCA2BCCF}" srcOrd="1" destOrd="0" presId="urn:microsoft.com/office/officeart/2005/8/layout/venn2"/>
    <dgm:cxn modelId="{B0AC2177-D13D-4421-BDD4-0F06DAF15097}" type="presParOf" srcId="{4AEDF871-CD92-4335-95AE-38293AA8EE89}" destId="{8CAEEE62-241F-4753-B3BB-19A92FDB39F9}" srcOrd="1" destOrd="0" presId="urn:microsoft.com/office/officeart/2005/8/layout/venn2"/>
    <dgm:cxn modelId="{909A262E-7176-403F-B652-15FFBA3ADD91}" type="presParOf" srcId="{8CAEEE62-241F-4753-B3BB-19A92FDB39F9}" destId="{1B96D0E9-25BD-4E50-8B83-21B9FB340BF7}" srcOrd="0" destOrd="0" presId="urn:microsoft.com/office/officeart/2005/8/layout/venn2"/>
    <dgm:cxn modelId="{ED0BDECE-E402-44A5-A73F-76B96D2455AD}" type="presParOf" srcId="{8CAEEE62-241F-4753-B3BB-19A92FDB39F9}" destId="{7667F5EB-624D-44D5-9D23-5C25CD033641}" srcOrd="1" destOrd="0" presId="urn:microsoft.com/office/officeart/2005/8/layout/venn2"/>
    <dgm:cxn modelId="{7DA83015-00A4-4607-A7AC-7D8266B56DDB}" type="presParOf" srcId="{4AEDF871-CD92-4335-95AE-38293AA8EE89}" destId="{247A154C-E16E-4E4A-B2F5-54F65EA5D440}" srcOrd="2" destOrd="0" presId="urn:microsoft.com/office/officeart/2005/8/layout/venn2"/>
    <dgm:cxn modelId="{011EFE21-AC55-4FC5-ADCB-075D931ABBD0}" type="presParOf" srcId="{247A154C-E16E-4E4A-B2F5-54F65EA5D440}" destId="{E1F30661-7435-4493-A138-FB262F586190}" srcOrd="0" destOrd="0" presId="urn:microsoft.com/office/officeart/2005/8/layout/venn2"/>
    <dgm:cxn modelId="{FBB298F9-BC6E-415E-AE87-9BE3D6EC4ECC}" type="presParOf" srcId="{247A154C-E16E-4E4A-B2F5-54F65EA5D440}" destId="{5087119E-8612-410E-8BD8-D1D87D7160B0}" srcOrd="1" destOrd="0" presId="urn:microsoft.com/office/officeart/2005/8/layout/venn2"/>
    <dgm:cxn modelId="{56E61B13-89B6-45C4-8493-CD3A6C93E62E}" type="presParOf" srcId="{4AEDF871-CD92-4335-95AE-38293AA8EE89}" destId="{8EDBC068-DA99-4FCE-A740-E56ADA2BBBFC}" srcOrd="3" destOrd="0" presId="urn:microsoft.com/office/officeart/2005/8/layout/venn2"/>
    <dgm:cxn modelId="{36467DAA-FFD2-4EA7-821C-6E7CDE82DEA9}" type="presParOf" srcId="{8EDBC068-DA99-4FCE-A740-E56ADA2BBBFC}" destId="{5F8581D1-D50A-4C5E-9D8A-0D542F24F8D3}" srcOrd="0" destOrd="0" presId="urn:microsoft.com/office/officeart/2005/8/layout/venn2"/>
    <dgm:cxn modelId="{BD9DC793-FF97-4BF1-B36B-D24CEAFBC430}" type="presParOf" srcId="{8EDBC068-DA99-4FCE-A740-E56ADA2BBBFC}" destId="{0DEC7F8C-19F9-4B31-BF17-13C23DF2351A}" srcOrd="1" destOrd="0" presId="urn:microsoft.com/office/officeart/2005/8/layout/venn2"/>
    <dgm:cxn modelId="{759533E3-0283-4484-8646-DDA903661EFD}" type="presParOf" srcId="{4AEDF871-CD92-4335-95AE-38293AA8EE89}" destId="{7A369568-7830-4CA6-A419-D6914B479946}" srcOrd="4" destOrd="0" presId="urn:microsoft.com/office/officeart/2005/8/layout/venn2"/>
    <dgm:cxn modelId="{D0E4360A-2737-402E-835E-468D0469BEF7}" type="presParOf" srcId="{7A369568-7830-4CA6-A419-D6914B479946}" destId="{A4B247EA-D6C4-4AF1-A453-7E0FF6056BBF}" srcOrd="0" destOrd="0" presId="urn:microsoft.com/office/officeart/2005/8/layout/venn2"/>
    <dgm:cxn modelId="{C67D1809-F839-4CE9-AE74-34EA437F3323}" type="presParOf" srcId="{7A369568-7830-4CA6-A419-D6914B479946}" destId="{9D0D9DFC-DA02-461D-AA26-F02CFD055362}" srcOrd="1" destOrd="0" presId="urn:microsoft.com/office/officeart/2005/8/layout/venn2"/>
    <dgm:cxn modelId="{1D20ED81-5E28-405D-BF13-1131F30E7361}" type="presParOf" srcId="{4AEDF871-CD92-4335-95AE-38293AA8EE89}" destId="{46E0D3D8-D572-44FA-AAA6-C5E5867893E5}" srcOrd="5" destOrd="0" presId="urn:microsoft.com/office/officeart/2005/8/layout/venn2"/>
    <dgm:cxn modelId="{1D0798E6-D994-48F1-A190-5AE2DDAD5AE3}" type="presParOf" srcId="{46E0D3D8-D572-44FA-AAA6-C5E5867893E5}" destId="{4B85C122-A2F4-4677-B590-BC93B8CFB710}" srcOrd="0" destOrd="0" presId="urn:microsoft.com/office/officeart/2005/8/layout/venn2"/>
    <dgm:cxn modelId="{08D94DA1-178E-40CF-BAEC-19EF8E99E3A0}" type="presParOf" srcId="{46E0D3D8-D572-44FA-AAA6-C5E5867893E5}" destId="{FA663DA0-2319-4C6E-833F-4A8BE6A9EA5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87CD64-5456-4CCD-A46C-B4DC1694B57B}">
      <dsp:nvSpPr>
        <dsp:cNvPr id="0" name=""/>
        <dsp:cNvSpPr/>
      </dsp:nvSpPr>
      <dsp:spPr>
        <a:xfrm>
          <a:off x="1295409" y="0"/>
          <a:ext cx="5638780" cy="5410200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057528" y="270510"/>
        <a:ext cx="2114542" cy="541020"/>
      </dsp:txXfrm>
    </dsp:sp>
    <dsp:sp modelId="{1B96D0E9-25BD-4E50-8B83-21B9FB340BF7}">
      <dsp:nvSpPr>
        <dsp:cNvPr id="0" name=""/>
        <dsp:cNvSpPr/>
      </dsp:nvSpPr>
      <dsp:spPr>
        <a:xfrm>
          <a:off x="1718318" y="811529"/>
          <a:ext cx="4792963" cy="4598670"/>
        </a:xfrm>
        <a:prstGeom prst="ellipse">
          <a:avLst/>
        </a:prstGeom>
        <a:solidFill>
          <a:schemeClr val="accent1">
            <a:shade val="50000"/>
            <a:hueOff val="63173"/>
            <a:satOff val="-7506"/>
            <a:lumOff val="1583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081317" y="1075953"/>
        <a:ext cx="2066965" cy="528847"/>
      </dsp:txXfrm>
    </dsp:sp>
    <dsp:sp modelId="{E1F30661-7435-4493-A138-FB262F586190}">
      <dsp:nvSpPr>
        <dsp:cNvPr id="0" name=""/>
        <dsp:cNvSpPr/>
      </dsp:nvSpPr>
      <dsp:spPr>
        <a:xfrm>
          <a:off x="2141226" y="1623059"/>
          <a:ext cx="3947146" cy="3787140"/>
        </a:xfrm>
        <a:prstGeom prst="ellipse">
          <a:avLst/>
        </a:prstGeom>
        <a:solidFill>
          <a:schemeClr val="accent1">
            <a:shade val="50000"/>
            <a:hueOff val="126346"/>
            <a:satOff val="-15011"/>
            <a:lumOff val="31671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093475" y="1884372"/>
        <a:ext cx="2042648" cy="522625"/>
      </dsp:txXfrm>
    </dsp:sp>
    <dsp:sp modelId="{5F8581D1-D50A-4C5E-9D8A-0D542F24F8D3}">
      <dsp:nvSpPr>
        <dsp:cNvPr id="0" name=""/>
        <dsp:cNvSpPr/>
      </dsp:nvSpPr>
      <dsp:spPr>
        <a:xfrm>
          <a:off x="2564135" y="2434590"/>
          <a:ext cx="3101329" cy="2975610"/>
        </a:xfrm>
        <a:prstGeom prst="ellipse">
          <a:avLst/>
        </a:prstGeom>
        <a:solidFill>
          <a:schemeClr val="accent1">
            <a:shade val="50000"/>
            <a:hueOff val="189519"/>
            <a:satOff val="-22517"/>
            <a:lumOff val="475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277441" y="2702394"/>
        <a:ext cx="1674717" cy="535609"/>
      </dsp:txXfrm>
    </dsp:sp>
    <dsp:sp modelId="{A4B247EA-D6C4-4AF1-A453-7E0FF6056BBF}">
      <dsp:nvSpPr>
        <dsp:cNvPr id="0" name=""/>
        <dsp:cNvSpPr/>
      </dsp:nvSpPr>
      <dsp:spPr>
        <a:xfrm>
          <a:off x="2987043" y="3246119"/>
          <a:ext cx="2255512" cy="2164080"/>
        </a:xfrm>
        <a:prstGeom prst="ellipse">
          <a:avLst/>
        </a:prstGeom>
        <a:solidFill>
          <a:schemeClr val="accent1">
            <a:shade val="50000"/>
            <a:hueOff val="126346"/>
            <a:satOff val="-15011"/>
            <a:lumOff val="31671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381758" y="3516629"/>
        <a:ext cx="1466083" cy="541020"/>
      </dsp:txXfrm>
    </dsp:sp>
    <dsp:sp modelId="{4B85C122-A2F4-4677-B590-BC93B8CFB710}">
      <dsp:nvSpPr>
        <dsp:cNvPr id="0" name=""/>
        <dsp:cNvSpPr/>
      </dsp:nvSpPr>
      <dsp:spPr>
        <a:xfrm>
          <a:off x="3409952" y="4057650"/>
          <a:ext cx="1409695" cy="1352550"/>
        </a:xfrm>
        <a:prstGeom prst="ellipse">
          <a:avLst/>
        </a:prstGeom>
        <a:solidFill>
          <a:schemeClr val="accent1">
            <a:shade val="50000"/>
            <a:hueOff val="63173"/>
            <a:satOff val="-7506"/>
            <a:lumOff val="1583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616397" y="4395787"/>
        <a:ext cx="996805" cy="67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Sage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“The glory of old men</a:t>
            </a:r>
          </a:p>
          <a:p>
            <a:pPr marL="514350" indent="-514350" algn="ctr">
              <a:buNone/>
            </a:pPr>
            <a:r>
              <a:rPr lang="en-US" dirty="0" smtClean="0"/>
              <a:t>is their gray hair.</a:t>
            </a:r>
            <a:r>
              <a:rPr lang="en-US" dirty="0" smtClean="0"/>
              <a:t>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20:29b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 Manhood Plan Map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580720" y="14951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Twenty-Four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14400" y="2209800"/>
            <a:ext cx="7477125" cy="3254375"/>
            <a:chOff x="600075" y="1571625"/>
            <a:chExt cx="8313738" cy="3740150"/>
          </a:xfrm>
        </p:grpSpPr>
        <p:sp>
          <p:nvSpPr>
            <p:cNvPr id="8" name="Line 2"/>
            <p:cNvSpPr>
              <a:spLocks noChangeShapeType="1"/>
            </p:cNvSpPr>
            <p:nvPr/>
          </p:nvSpPr>
          <p:spPr bwMode="auto">
            <a:xfrm flipV="1">
              <a:off x="600075" y="4370388"/>
              <a:ext cx="1588" cy="94138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600075" y="4370388"/>
              <a:ext cx="214312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2743200" y="3427413"/>
              <a:ext cx="1588" cy="94297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2743200" y="3427413"/>
              <a:ext cx="214153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4876800" y="2514600"/>
              <a:ext cx="3175" cy="9144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4867275" y="2514600"/>
              <a:ext cx="214312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027863" y="1571625"/>
              <a:ext cx="1587" cy="94297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7027863" y="1571625"/>
              <a:ext cx="1885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00600" y="3276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40-65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4038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17-45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4724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0-22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2438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60-?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3962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Childhood &amp;</a:t>
            </a:r>
          </a:p>
          <a:p>
            <a:pPr algn="ctr"/>
            <a:r>
              <a:rPr lang="en-US" dirty="0" smtClean="0"/>
              <a:t>Adolescence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3200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</a:t>
            </a:r>
          </a:p>
          <a:p>
            <a:pPr algn="ctr"/>
            <a:r>
              <a:rPr lang="en-US" dirty="0" smtClean="0"/>
              <a:t>Adulthood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2362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Middle</a:t>
            </a:r>
          </a:p>
          <a:p>
            <a:pPr algn="ctr"/>
            <a:r>
              <a:rPr lang="en-US" dirty="0" smtClean="0"/>
              <a:t>Adulthood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05600" y="1524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Late</a:t>
            </a:r>
          </a:p>
          <a:p>
            <a:pPr algn="ctr"/>
            <a:r>
              <a:rPr lang="en-US" dirty="0" smtClean="0"/>
              <a:t>Adulthood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819400" y="2743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724400" y="1981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05600" y="1143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0313929">
            <a:off x="1733888" y="212668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Transition</a:t>
            </a:r>
          </a:p>
          <a:p>
            <a:pPr algn="ctr"/>
            <a:r>
              <a:rPr lang="en-US" dirty="0" smtClean="0"/>
              <a:t>17-22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20313929">
            <a:off x="3638888" y="1364683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Transition</a:t>
            </a:r>
          </a:p>
          <a:p>
            <a:pPr algn="ctr"/>
            <a:r>
              <a:rPr lang="en-US" dirty="0" smtClean="0"/>
              <a:t>40-45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20313929">
            <a:off x="5620088" y="52648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Transition</a:t>
            </a:r>
          </a:p>
          <a:p>
            <a:pPr algn="ctr"/>
            <a:r>
              <a:rPr lang="en-US" dirty="0" smtClean="0"/>
              <a:t>60-65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14400" y="5486400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SPRING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5486400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SUMMER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5486400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FALL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81800" y="5486400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</a:rPr>
              <a:t>WINTER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819400" y="571500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53000" y="571500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457200" y="5334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533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Wounded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2983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Warrior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3886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Phallic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495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Creational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5345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0-20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278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13-25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3440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20-40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40-50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175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50-60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91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60+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Creational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“Train up a child in the way he </a:t>
            </a:r>
          </a:p>
          <a:p>
            <a:pPr marL="514350" indent="-514350" algn="ctr">
              <a:buNone/>
            </a:pPr>
            <a:r>
              <a:rPr lang="en-US" dirty="0" smtClean="0"/>
              <a:t>should go, even when he is old </a:t>
            </a:r>
          </a:p>
          <a:p>
            <a:pPr marL="514350" indent="-514350" algn="ctr">
              <a:buNone/>
            </a:pPr>
            <a:r>
              <a:rPr lang="en-US" dirty="0" smtClean="0"/>
              <a:t>he will not depart from it.”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22:6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Pha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llic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“For this is the will of God, your </a:t>
            </a:r>
          </a:p>
          <a:p>
            <a:pPr marL="514350" indent="-514350" algn="ctr">
              <a:buNone/>
            </a:pPr>
            <a:r>
              <a:rPr lang="en-US" dirty="0" smtClean="0"/>
              <a:t>sanctification; that is, that you abstain </a:t>
            </a:r>
          </a:p>
          <a:p>
            <a:pPr marL="514350" indent="-514350" algn="ctr">
              <a:buNone/>
            </a:pPr>
            <a:r>
              <a:rPr lang="en-US" dirty="0" smtClean="0"/>
              <a:t>from sexual immorality; that each of </a:t>
            </a:r>
          </a:p>
          <a:p>
            <a:pPr marL="514350" indent="-514350" algn="ctr">
              <a:buNone/>
            </a:pPr>
            <a:r>
              <a:rPr lang="en-US" dirty="0" smtClean="0"/>
              <a:t>you know how to possess his own </a:t>
            </a:r>
            <a:r>
              <a:rPr lang="en-US" dirty="0" smtClean="0"/>
              <a:t>body</a:t>
            </a:r>
          </a:p>
          <a:p>
            <a:pPr marL="514350" indent="-514350" algn="ctr">
              <a:buNone/>
            </a:pPr>
            <a:r>
              <a:rPr lang="en-US" dirty="0" smtClean="0"/>
              <a:t> in sanctification an honor, not in </a:t>
            </a:r>
          </a:p>
          <a:p>
            <a:pPr marL="514350" indent="-514350" algn="ctr">
              <a:buNone/>
            </a:pPr>
            <a:r>
              <a:rPr lang="en-US" dirty="0" smtClean="0"/>
              <a:t>lustful passion, like unbelievers who </a:t>
            </a:r>
          </a:p>
          <a:p>
            <a:pPr marL="514350" indent="-514350" algn="ctr">
              <a:buNone/>
            </a:pPr>
            <a:r>
              <a:rPr lang="en-US" dirty="0" smtClean="0"/>
              <a:t>do not know God.”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Thessalonians 4:3-5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Warrior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“The glory of young men </a:t>
            </a:r>
          </a:p>
          <a:p>
            <a:pPr marL="514350" indent="-514350" algn="ctr">
              <a:buNone/>
            </a:pPr>
            <a:r>
              <a:rPr lang="en-US" dirty="0" smtClean="0"/>
              <a:t>is their strength.”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20:29a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Wounded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“Blessed are those who mourn,</a:t>
            </a:r>
          </a:p>
          <a:p>
            <a:pPr marL="514350" indent="-514350" algn="ctr">
              <a:buNone/>
            </a:pPr>
            <a:r>
              <a:rPr lang="en-US" dirty="0" smtClean="0"/>
              <a:t>for they shall be comforted.</a:t>
            </a:r>
            <a:r>
              <a:rPr lang="en-US" dirty="0" smtClean="0"/>
              <a:t>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5:4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Mature Stage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“The Lord is my shepherd,</a:t>
            </a:r>
          </a:p>
          <a:p>
            <a:pPr marL="514350" indent="-514350" algn="ctr">
              <a:buNone/>
            </a:pPr>
            <a:r>
              <a:rPr lang="en-US" dirty="0" smtClean="0"/>
              <a:t>I shall not want.</a:t>
            </a:r>
            <a:r>
              <a:rPr lang="en-US" dirty="0" smtClean="0"/>
              <a:t>”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Psalm 23:1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</TotalTime>
  <Words>198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Welcome to</vt:lpstr>
      <vt:lpstr>Session Twenty-Four</vt:lpstr>
      <vt:lpstr>Slide 3</vt:lpstr>
      <vt:lpstr>Slide 4</vt:lpstr>
      <vt:lpstr>The Creational Stage</vt:lpstr>
      <vt:lpstr>The Phallic Stage</vt:lpstr>
      <vt:lpstr>The Warrior Stage</vt:lpstr>
      <vt:lpstr>The Wounded Stage</vt:lpstr>
      <vt:lpstr>The Mature Stage</vt:lpstr>
      <vt:lpstr>The Sage Stage</vt:lpstr>
      <vt:lpstr>Your Manhood Plan 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270</cp:revision>
  <dcterms:created xsi:type="dcterms:W3CDTF">2011-10-10T16:22:03Z</dcterms:created>
  <dcterms:modified xsi:type="dcterms:W3CDTF">2011-12-05T20:29:03Z</dcterms:modified>
</cp:coreProperties>
</file>