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2" r:id="rId26"/>
    <p:sldId id="321" r:id="rId27"/>
    <p:sldId id="320" r:id="rId28"/>
    <p:sldId id="323" r:id="rId29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 varScale="1">
        <p:scale>
          <a:sx n="58" d="100"/>
          <a:sy n="58" d="100"/>
        </p:scale>
        <p:origin x="-10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11/09/2011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Genesis 1 - Manhood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speaks of male and female </a:t>
            </a:r>
            <a:r>
              <a:rPr lang="en-US" u="sng" dirty="0" smtClean="0">
                <a:solidFill>
                  <a:schemeClr val="accent2"/>
                </a:solidFill>
              </a:rPr>
              <a:t>value</a:t>
            </a:r>
            <a:r>
              <a:rPr lang="en-US" dirty="0" smtClean="0"/>
              <a:t>.</a:t>
            </a:r>
          </a:p>
          <a:p>
            <a:pPr marL="1035558" lvl="2" indent="-514350"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Image</a:t>
            </a:r>
          </a:p>
          <a:p>
            <a:pPr marL="1035558" lvl="2" indent="-514350"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Equally endowed / equally valuable</a:t>
            </a:r>
          </a:p>
          <a:p>
            <a:pPr marL="1035558" lvl="2" indent="-514350"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Unique and special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Genesis 1 - Manhood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It speaks of male and female </a:t>
            </a:r>
            <a:r>
              <a:rPr lang="en-US" u="sng" dirty="0" smtClean="0">
                <a:solidFill>
                  <a:schemeClr val="accent2"/>
                </a:solidFill>
              </a:rPr>
              <a:t>calling</a:t>
            </a:r>
            <a:r>
              <a:rPr lang="en-US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God blessed them; and God said to </a:t>
            </a:r>
          </a:p>
          <a:p>
            <a:pPr marL="514350" indent="-514350" algn="ctr">
              <a:buNone/>
            </a:pPr>
            <a:r>
              <a:rPr lang="en-US" dirty="0" smtClean="0"/>
              <a:t>them, ‘Be fruitful and multiply, and fill the </a:t>
            </a:r>
          </a:p>
          <a:p>
            <a:pPr marL="514350" indent="-514350" algn="ctr">
              <a:buNone/>
            </a:pPr>
            <a:r>
              <a:rPr lang="en-US" dirty="0" smtClean="0"/>
              <a:t>earth, and subdue it; and rule over the fish </a:t>
            </a:r>
          </a:p>
          <a:p>
            <a:pPr marL="514350" indent="-514350" algn="ctr">
              <a:buNone/>
            </a:pPr>
            <a:r>
              <a:rPr lang="en-US" dirty="0" smtClean="0"/>
              <a:t>of the sea and over the birds of the sky, </a:t>
            </a:r>
          </a:p>
          <a:p>
            <a:pPr marL="514350" indent="-514350" algn="ctr">
              <a:buNone/>
            </a:pPr>
            <a:r>
              <a:rPr lang="en-US" dirty="0" smtClean="0"/>
              <a:t>and over every living thing that </a:t>
            </a:r>
          </a:p>
          <a:p>
            <a:pPr marL="514350" indent="-514350" algn="ctr">
              <a:buNone/>
            </a:pPr>
            <a:r>
              <a:rPr lang="en-US" smtClean="0"/>
              <a:t>moves on the </a:t>
            </a:r>
            <a:r>
              <a:rPr lang="en-US" dirty="0" smtClean="0"/>
              <a:t>earth.’”</a:t>
            </a: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Genesis 1:28</a:t>
            </a: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Genesis 1 - Manhood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It speaks of male and female </a:t>
            </a:r>
            <a:r>
              <a:rPr lang="en-US" u="sng" dirty="0" smtClean="0">
                <a:solidFill>
                  <a:schemeClr val="accent2"/>
                </a:solidFill>
              </a:rPr>
              <a:t>calling</a:t>
            </a:r>
            <a:r>
              <a:rPr lang="en-US" dirty="0" smtClean="0"/>
              <a:t>.</a:t>
            </a:r>
          </a:p>
          <a:p>
            <a:pPr marL="1035558" lvl="2" indent="-514350"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“Be </a:t>
            </a:r>
            <a:r>
              <a:rPr lang="en-US" sz="2800" dirty="0" smtClean="0">
                <a:solidFill>
                  <a:schemeClr val="accent2"/>
                </a:solidFill>
              </a:rPr>
              <a:t>fruitful / multiply / fill </a:t>
            </a:r>
            <a:r>
              <a:rPr lang="en-US" sz="2800" dirty="0" smtClean="0">
                <a:solidFill>
                  <a:schemeClr val="accent2"/>
                </a:solidFill>
              </a:rPr>
              <a:t>the earth”</a:t>
            </a:r>
          </a:p>
          <a:p>
            <a:pPr marL="1035558" lvl="2" indent="-514350"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“Subdue the earth”</a:t>
            </a:r>
          </a:p>
          <a:p>
            <a:pPr marL="1035558" lvl="2" indent="-514350"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“Rule over the earth</a:t>
            </a:r>
            <a:r>
              <a:rPr lang="en-US" sz="2800" dirty="0" smtClean="0">
                <a:solidFill>
                  <a:schemeClr val="accent2"/>
                </a:solidFill>
              </a:rPr>
              <a:t>”</a:t>
            </a:r>
          </a:p>
          <a:p>
            <a:pPr marL="1035558" lvl="2" indent="-514350">
              <a:buClr>
                <a:schemeClr val="accent2"/>
              </a:buClr>
              <a:buSzPct val="80000"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It “hints” at very important social </a:t>
            </a:r>
            <a:r>
              <a:rPr lang="en-US" u="sng" dirty="0" smtClean="0">
                <a:solidFill>
                  <a:schemeClr val="accent2"/>
                </a:solidFill>
              </a:rPr>
              <a:t>structure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“Then God said, ‘Let Us make man in Our </a:t>
            </a:r>
          </a:p>
          <a:p>
            <a:pPr marL="514350" indent="-514350" algn="ctr">
              <a:buNone/>
            </a:pPr>
            <a:r>
              <a:rPr lang="en-US" dirty="0" smtClean="0"/>
              <a:t>image, according to Our likeness…’  And </a:t>
            </a:r>
          </a:p>
          <a:p>
            <a:pPr marL="514350" indent="-514350" algn="ctr">
              <a:buNone/>
            </a:pPr>
            <a:r>
              <a:rPr lang="en-US" dirty="0" smtClean="0"/>
              <a:t>God created man in His own image, in the </a:t>
            </a:r>
          </a:p>
          <a:p>
            <a:pPr marL="514350" indent="-514350" algn="ctr">
              <a:buNone/>
            </a:pPr>
            <a:r>
              <a:rPr lang="en-US" dirty="0" smtClean="0"/>
              <a:t>image of God He created them; male and </a:t>
            </a:r>
          </a:p>
          <a:p>
            <a:pPr marL="514350" indent="-514350" algn="ctr">
              <a:buNone/>
            </a:pPr>
            <a:r>
              <a:rPr lang="en-US" dirty="0" smtClean="0"/>
              <a:t>female He created them.”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Genesis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1:26-27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“He created them male and female, and He blessed them and named them </a:t>
            </a:r>
            <a:r>
              <a:rPr lang="en-US" dirty="0" smtClean="0"/>
              <a:t>‘</a:t>
            </a:r>
            <a:r>
              <a:rPr lang="en-US" dirty="0" smtClean="0"/>
              <a:t>Man’ in the day when they were created.”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Genesis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5:2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Genesis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Manhood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Notice… Adam was created </a:t>
            </a:r>
            <a:r>
              <a:rPr lang="en-US" u="sng" dirty="0" smtClean="0">
                <a:solidFill>
                  <a:schemeClr val="accent2"/>
                </a:solidFill>
              </a:rPr>
              <a:t>first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“Then the Lord God formed man of dust </a:t>
            </a:r>
          </a:p>
          <a:p>
            <a:pPr marL="514350" indent="-514350" algn="ctr">
              <a:buNone/>
            </a:pPr>
            <a:r>
              <a:rPr lang="en-US" dirty="0" smtClean="0"/>
              <a:t>from the ground, and breathed into his </a:t>
            </a:r>
          </a:p>
          <a:p>
            <a:pPr marL="514350" indent="-514350" algn="ctr">
              <a:buNone/>
            </a:pPr>
            <a:r>
              <a:rPr lang="en-US" dirty="0" smtClean="0"/>
              <a:t>nostrils the breath of life; and man </a:t>
            </a:r>
          </a:p>
          <a:p>
            <a:pPr marL="514350" indent="-514350" algn="ctr">
              <a:buNone/>
            </a:pPr>
            <a:r>
              <a:rPr lang="en-US" dirty="0" smtClean="0"/>
              <a:t>b</a:t>
            </a:r>
            <a:r>
              <a:rPr lang="en-US" dirty="0" smtClean="0"/>
              <a:t>ecame a living being.”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Genesis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2:7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“But I do not allow a woman to teach or </a:t>
            </a:r>
          </a:p>
          <a:p>
            <a:pPr marL="514350" indent="-514350" algn="ctr">
              <a:buNone/>
            </a:pPr>
            <a:r>
              <a:rPr lang="en-US" dirty="0" smtClean="0"/>
              <a:t>exercise authority over a man, but to </a:t>
            </a:r>
          </a:p>
          <a:p>
            <a:pPr marL="514350" indent="-514350" algn="ctr">
              <a:buNone/>
            </a:pPr>
            <a:r>
              <a:rPr lang="en-US" dirty="0" smtClean="0"/>
              <a:t>remain quiet.  For it was Adam who was </a:t>
            </a:r>
          </a:p>
          <a:p>
            <a:pPr marL="514350" indent="-514350" algn="ctr">
              <a:buNone/>
            </a:pPr>
            <a:r>
              <a:rPr lang="en-US" dirty="0" smtClean="0"/>
              <a:t>first created, and then Eve.”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Timothy 2:12-13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Genesis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Manhood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Notice… Adam was created </a:t>
            </a:r>
            <a:r>
              <a:rPr lang="en-US" u="sng" dirty="0" smtClean="0">
                <a:solidFill>
                  <a:schemeClr val="accent2"/>
                </a:solidFill>
              </a:rPr>
              <a:t>first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Notice… Adam is given an </a:t>
            </a:r>
            <a:r>
              <a:rPr lang="en-US" u="sng" dirty="0" smtClean="0">
                <a:solidFill>
                  <a:schemeClr val="accent2"/>
                </a:solidFill>
              </a:rPr>
              <a:t>occupation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/>
                </a:solidFill>
              </a:rPr>
              <a:t>responsibility</a:t>
            </a:r>
            <a:r>
              <a:rPr lang="en-US" dirty="0" smtClean="0"/>
              <a:t> before Eve’s creation.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352122" y="1266522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1175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Fifteen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“Then the Lord God took the man </a:t>
            </a:r>
          </a:p>
          <a:p>
            <a:pPr marL="514350" indent="-514350" algn="ctr">
              <a:buNone/>
            </a:pPr>
            <a:r>
              <a:rPr lang="en-US" dirty="0" smtClean="0"/>
              <a:t>and put him into the garden of Eden </a:t>
            </a:r>
          </a:p>
          <a:p>
            <a:pPr marL="514350" indent="-514350" algn="ctr">
              <a:buNone/>
            </a:pPr>
            <a:r>
              <a:rPr lang="en-US" dirty="0" smtClean="0"/>
              <a:t>to cultivate it and keep it.”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Genesis 2:15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Genesis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Manhood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Notice… Adam was created </a:t>
            </a:r>
            <a:r>
              <a:rPr lang="en-US" u="sng" dirty="0" smtClean="0">
                <a:solidFill>
                  <a:schemeClr val="accent2"/>
                </a:solidFill>
              </a:rPr>
              <a:t>first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Notice… Adam is given an </a:t>
            </a:r>
            <a:r>
              <a:rPr lang="en-US" u="sng" dirty="0" smtClean="0">
                <a:solidFill>
                  <a:schemeClr val="accent2"/>
                </a:solidFill>
              </a:rPr>
              <a:t>occupation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/>
                </a:solidFill>
              </a:rPr>
              <a:t>responsibility</a:t>
            </a:r>
            <a:r>
              <a:rPr lang="en-US" dirty="0" smtClean="0"/>
              <a:t> before Eve’s creation.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Notice… Adam in instructed by God with the responsibility of </a:t>
            </a:r>
            <a:r>
              <a:rPr lang="en-US" u="sng" dirty="0" smtClean="0">
                <a:solidFill>
                  <a:schemeClr val="accent2"/>
                </a:solidFill>
              </a:rPr>
              <a:t>leading</a:t>
            </a:r>
            <a:r>
              <a:rPr lang="en-US" dirty="0" smtClean="0"/>
              <a:t> with His Word.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the Lord God commanded the man, </a:t>
            </a:r>
          </a:p>
          <a:p>
            <a:pPr marL="514350" indent="-514350" algn="ctr">
              <a:buNone/>
            </a:pPr>
            <a:r>
              <a:rPr lang="en-US" dirty="0" smtClean="0"/>
              <a:t>Saying, ‘From any tree of the garden you </a:t>
            </a:r>
          </a:p>
          <a:p>
            <a:pPr marL="514350" indent="-514350" algn="ctr">
              <a:buNone/>
            </a:pPr>
            <a:r>
              <a:rPr lang="en-US" dirty="0" smtClean="0"/>
              <a:t>may eat freely; but from the tree of the </a:t>
            </a:r>
          </a:p>
          <a:p>
            <a:pPr marL="514350" indent="-514350" algn="ctr">
              <a:buNone/>
            </a:pPr>
            <a:r>
              <a:rPr lang="en-US" dirty="0" smtClean="0"/>
              <a:t>knowledge of good and evil you shall not </a:t>
            </a:r>
          </a:p>
          <a:p>
            <a:pPr marL="514350" indent="-514350" algn="ctr">
              <a:buNone/>
            </a:pPr>
            <a:r>
              <a:rPr lang="en-US" dirty="0" smtClean="0"/>
              <a:t>eat, for in the day that you eat from</a:t>
            </a:r>
          </a:p>
          <a:p>
            <a:pPr marL="514350" indent="-514350" algn="ctr">
              <a:buNone/>
            </a:pPr>
            <a:r>
              <a:rPr lang="en-US" dirty="0" smtClean="0"/>
              <a:t>it you shall surely die.’”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Genesis 2:16-17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“Husbands, love your wives… </a:t>
            </a:r>
          </a:p>
          <a:p>
            <a:pPr marL="514350" indent="-514350" algn="ctr">
              <a:buNone/>
            </a:pPr>
            <a:r>
              <a:rPr lang="en-US" dirty="0" smtClean="0"/>
              <a:t>with the Word.”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5:25-26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Genesis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Manhood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4"/>
            </a:pPr>
            <a:r>
              <a:rPr lang="en-US" dirty="0" smtClean="0"/>
              <a:t>Notice… Adam </a:t>
            </a:r>
            <a:r>
              <a:rPr lang="en-US" u="sng" dirty="0" smtClean="0">
                <a:solidFill>
                  <a:schemeClr val="accent2"/>
                </a:solidFill>
              </a:rPr>
              <a:t>names</a:t>
            </a:r>
            <a:r>
              <a:rPr lang="en-US" dirty="0" smtClean="0"/>
              <a:t> the animals, a signal of his leadership over </a:t>
            </a:r>
            <a:r>
              <a:rPr lang="en-US" u="sng" dirty="0" smtClean="0">
                <a:solidFill>
                  <a:schemeClr val="accent2"/>
                </a:solidFill>
              </a:rPr>
              <a:t>creation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out of the ground the Lord God </a:t>
            </a:r>
          </a:p>
          <a:p>
            <a:pPr marL="514350" indent="-514350" algn="ctr">
              <a:buNone/>
            </a:pPr>
            <a:r>
              <a:rPr lang="en-US" dirty="0" smtClean="0"/>
              <a:t>formed every beast of the field and every </a:t>
            </a:r>
          </a:p>
          <a:p>
            <a:pPr marL="514350" indent="-514350" algn="ctr">
              <a:buNone/>
            </a:pPr>
            <a:r>
              <a:rPr lang="en-US" dirty="0" smtClean="0"/>
              <a:t>bird of the sky; and brought them to the </a:t>
            </a:r>
          </a:p>
          <a:p>
            <a:pPr marL="514350" indent="-514350" algn="ctr">
              <a:buNone/>
            </a:pPr>
            <a:r>
              <a:rPr lang="en-US" dirty="0" smtClean="0"/>
              <a:t>man to see what he would call them; </a:t>
            </a:r>
          </a:p>
          <a:p>
            <a:pPr marL="514350" indent="-514350" algn="ctr">
              <a:buNone/>
            </a:pPr>
            <a:r>
              <a:rPr lang="en-US" dirty="0" smtClean="0"/>
              <a:t>a</a:t>
            </a:r>
            <a:r>
              <a:rPr lang="en-US" dirty="0" smtClean="0"/>
              <a:t>nd whatever the man called a </a:t>
            </a:r>
          </a:p>
          <a:p>
            <a:pPr marL="514350" indent="-514350" algn="ctr">
              <a:buNone/>
            </a:pPr>
            <a:r>
              <a:rPr lang="en-US" dirty="0" smtClean="0"/>
              <a:t>living creature, that was its name.”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Genesis 2:19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Genesis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Manhood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4"/>
            </a:pPr>
            <a:r>
              <a:rPr lang="en-US" dirty="0" smtClean="0"/>
              <a:t>Notice… Adam </a:t>
            </a:r>
            <a:r>
              <a:rPr lang="en-US" u="sng" dirty="0" smtClean="0">
                <a:solidFill>
                  <a:schemeClr val="accent2"/>
                </a:solidFill>
              </a:rPr>
              <a:t>names</a:t>
            </a:r>
            <a:r>
              <a:rPr lang="en-US" dirty="0" smtClean="0"/>
              <a:t> the animals, a signal of his leadership over </a:t>
            </a:r>
            <a:r>
              <a:rPr lang="en-US" u="sng" dirty="0" smtClean="0">
                <a:solidFill>
                  <a:schemeClr val="accent2"/>
                </a:solidFill>
              </a:rPr>
              <a:t>creation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 startAt="4"/>
            </a:pPr>
            <a:endParaRPr lang="en-US" dirty="0" smtClean="0"/>
          </a:p>
          <a:p>
            <a:pPr marL="514350" indent="-514350">
              <a:buFont typeface="+mj-lt"/>
              <a:buAutoNum type="alphaUcPeriod" startAt="4"/>
            </a:pPr>
            <a:r>
              <a:rPr lang="en-US" dirty="0" smtClean="0"/>
              <a:t>Notice… Adam is give a “</a:t>
            </a:r>
            <a:r>
              <a:rPr lang="en-US" u="sng" dirty="0" smtClean="0">
                <a:solidFill>
                  <a:schemeClr val="accent2"/>
                </a:solidFill>
              </a:rPr>
              <a:t>helper suitable for him</a:t>
            </a:r>
            <a:r>
              <a:rPr lang="en-US" dirty="0" smtClean="0"/>
              <a:t>,” a title that offers further evidence of God’s original core social identity for the man and the woman.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“Then the Lord God said, </a:t>
            </a:r>
          </a:p>
          <a:p>
            <a:pPr marL="514350" indent="-514350" algn="ctr">
              <a:buNone/>
            </a:pPr>
            <a:r>
              <a:rPr lang="en-US" dirty="0" smtClean="0"/>
              <a:t>‘It is not good for the man to be </a:t>
            </a:r>
          </a:p>
          <a:p>
            <a:pPr marL="514350" indent="-514350" algn="ctr">
              <a:buNone/>
            </a:pPr>
            <a:r>
              <a:rPr lang="en-US" dirty="0" smtClean="0"/>
              <a:t>alone; I will make him a helper </a:t>
            </a:r>
          </a:p>
          <a:p>
            <a:pPr marL="514350" indent="-514350" algn="ctr">
              <a:buNone/>
            </a:pPr>
            <a:r>
              <a:rPr lang="en-US" dirty="0" smtClean="0"/>
              <a:t>suitable for him’.”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Genesis 2:18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“But I want you to understand that </a:t>
            </a:r>
          </a:p>
          <a:p>
            <a:pPr marL="514350" indent="-514350" algn="ctr">
              <a:buNone/>
            </a:pPr>
            <a:r>
              <a:rPr lang="en-US" dirty="0" smtClean="0"/>
              <a:t>Christ is the head of every man, </a:t>
            </a:r>
          </a:p>
          <a:p>
            <a:pPr marL="514350" indent="-514350" algn="ctr">
              <a:buNone/>
            </a:pPr>
            <a:r>
              <a:rPr lang="en-US" dirty="0" smtClean="0"/>
              <a:t>and the man is the head of a woman, </a:t>
            </a:r>
          </a:p>
          <a:p>
            <a:pPr marL="514350" indent="-514350" algn="ctr">
              <a:buNone/>
            </a:pPr>
            <a:r>
              <a:rPr lang="en-US" dirty="0" smtClean="0"/>
              <a:t>and God is the head of Christ.”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Corinthians 11:3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Genesis Myth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Myth is not synonymous with </a:t>
            </a:r>
            <a:r>
              <a:rPr lang="en-US" u="sng" dirty="0" smtClean="0">
                <a:solidFill>
                  <a:schemeClr val="accent2"/>
                </a:solidFill>
              </a:rPr>
              <a:t>fiction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real myth explains and measure our </a:t>
            </a:r>
            <a:r>
              <a:rPr lang="en-US" u="sng" dirty="0" smtClean="0">
                <a:solidFill>
                  <a:schemeClr val="accent2"/>
                </a:solidFill>
              </a:rPr>
              <a:t>reality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“myth” of Genesis explains and measures </a:t>
            </a:r>
            <a:r>
              <a:rPr lang="en-US" u="sng" dirty="0" smtClean="0">
                <a:solidFill>
                  <a:schemeClr val="accent2"/>
                </a:solidFill>
              </a:rPr>
              <a:t>manhood</a:t>
            </a:r>
            <a:r>
              <a:rPr lang="en-US" dirty="0" smtClean="0"/>
              <a:t>, both in its original </a:t>
            </a:r>
            <a:r>
              <a:rPr lang="en-US" u="sng" dirty="0" smtClean="0">
                <a:solidFill>
                  <a:schemeClr val="accent2"/>
                </a:solidFill>
              </a:rPr>
              <a:t>ideals</a:t>
            </a:r>
            <a:r>
              <a:rPr lang="en-US" dirty="0" smtClean="0"/>
              <a:t> and in it ongoing </a:t>
            </a:r>
            <a:r>
              <a:rPr lang="en-US" u="sng" dirty="0" smtClean="0">
                <a:solidFill>
                  <a:schemeClr val="accent2"/>
                </a:solidFill>
              </a:rPr>
              <a:t>fallenness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Genesis describes our ancestral </a:t>
            </a:r>
            <a:r>
              <a:rPr lang="en-US" u="sng" dirty="0" smtClean="0">
                <a:solidFill>
                  <a:schemeClr val="accent2"/>
                </a:solidFill>
              </a:rPr>
              <a:t>roots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990600"/>
            <a:ext cx="4724400" cy="4648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1676400"/>
            <a:ext cx="3352800" cy="3276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38400" y="2514600"/>
            <a:ext cx="1600200" cy="1600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457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GENESIS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990600"/>
            <a:ext cx="4724400" cy="464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1676400"/>
            <a:ext cx="3352800" cy="3276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38400" y="2514600"/>
            <a:ext cx="1600200" cy="1600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457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GENESIS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1143000"/>
            <a:ext cx="457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1828800"/>
            <a:ext cx="16764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Wide Angle</a:t>
            </a:r>
            <a:endParaRPr lang="en-US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990600"/>
            <a:ext cx="4724400" cy="4648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1676400"/>
            <a:ext cx="3352800" cy="3276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38400" y="2514600"/>
            <a:ext cx="1600200" cy="1600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457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GENESIS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1143000"/>
            <a:ext cx="457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1828800"/>
            <a:ext cx="16764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Wide Angle</a:t>
            </a:r>
            <a:endParaRPr lang="en-US" sz="20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1905000"/>
            <a:ext cx="457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2362200"/>
            <a:ext cx="16764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Close Up</a:t>
            </a:r>
            <a:endParaRPr lang="en-US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990600"/>
            <a:ext cx="4724400" cy="4648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1447800" y="1676400"/>
            <a:ext cx="3352800" cy="3276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62200" y="2514600"/>
            <a:ext cx="1600200" cy="1600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457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GENESIS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1143000"/>
            <a:ext cx="457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1828800"/>
            <a:ext cx="16764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Wide Angle</a:t>
            </a:r>
            <a:endParaRPr lang="en-US" sz="20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1905000"/>
            <a:ext cx="457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2362200"/>
            <a:ext cx="16764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Close Up</a:t>
            </a:r>
            <a:endParaRPr lang="en-US" sz="20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3124200"/>
            <a:ext cx="457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2971800"/>
            <a:ext cx="16764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Tight Focus</a:t>
            </a:r>
            <a:endParaRPr lang="en-US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Genesis 1 - Manhood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speaks of male and female </a:t>
            </a:r>
            <a:r>
              <a:rPr lang="en-US" u="sng" dirty="0" smtClean="0">
                <a:solidFill>
                  <a:schemeClr val="accent2"/>
                </a:solidFill>
              </a:rPr>
              <a:t>value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“Then God said, ‘Let Us make man in Our </a:t>
            </a:r>
          </a:p>
          <a:p>
            <a:pPr marL="514350" indent="-514350" algn="ctr">
              <a:buNone/>
            </a:pPr>
            <a:r>
              <a:rPr lang="en-US" dirty="0" smtClean="0"/>
              <a:t>images, according to Our likeness; and let </a:t>
            </a:r>
          </a:p>
          <a:p>
            <a:pPr marL="514350" indent="-514350" algn="ctr">
              <a:buNone/>
            </a:pPr>
            <a:r>
              <a:rPr lang="en-US" dirty="0" smtClean="0"/>
              <a:t>them rule over the fish of the sea and over </a:t>
            </a:r>
          </a:p>
          <a:p>
            <a:pPr marL="514350" indent="-514350" algn="ctr">
              <a:buNone/>
            </a:pPr>
            <a:r>
              <a:rPr lang="en-US" dirty="0" smtClean="0"/>
              <a:t>the birds of the sky and over the cattle and </a:t>
            </a:r>
          </a:p>
          <a:p>
            <a:pPr marL="514350" indent="-514350" algn="ctr">
              <a:buNone/>
            </a:pPr>
            <a:r>
              <a:rPr lang="en-US" dirty="0" smtClean="0"/>
              <a:t>over all the earth, and over every creeping </a:t>
            </a:r>
          </a:p>
          <a:p>
            <a:pPr marL="514350" indent="-514350" algn="ctr">
              <a:buNone/>
            </a:pPr>
            <a:r>
              <a:rPr lang="en-US" dirty="0" smtClean="0"/>
              <a:t>thing that creeps on the earth.’  And God </a:t>
            </a:r>
          </a:p>
          <a:p>
            <a:pPr marL="514350" indent="-514350" algn="ctr">
              <a:buNone/>
            </a:pPr>
            <a:r>
              <a:rPr lang="en-US" dirty="0" smtClean="0"/>
              <a:t>created man in His own image, in the </a:t>
            </a:r>
          </a:p>
          <a:p>
            <a:pPr marL="514350" indent="-514350" algn="ctr">
              <a:buNone/>
            </a:pPr>
            <a:r>
              <a:rPr lang="en-US" dirty="0" smtClean="0"/>
              <a:t>image of God He created him; make and </a:t>
            </a:r>
          </a:p>
          <a:p>
            <a:pPr marL="514350" indent="-514350" algn="ctr">
              <a:buNone/>
            </a:pPr>
            <a:r>
              <a:rPr lang="en-US" dirty="0" smtClean="0"/>
              <a:t>female He created them.”</a:t>
            </a: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Genesis 1:26-27</a:t>
            </a:r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802</Words>
  <Application>Microsoft Office PowerPoint</Application>
  <PresentationFormat>On-screen Show (4:3)</PresentationFormat>
  <Paragraphs>139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Aspect</vt:lpstr>
      <vt:lpstr>Welcome to</vt:lpstr>
      <vt:lpstr>Session Fifteen</vt:lpstr>
      <vt:lpstr>The Genesis Myth</vt:lpstr>
      <vt:lpstr>Slide 4</vt:lpstr>
      <vt:lpstr>Slide 5</vt:lpstr>
      <vt:lpstr>Slide 6</vt:lpstr>
      <vt:lpstr>Slide 7</vt:lpstr>
      <vt:lpstr>Genesis 1 - Manhood</vt:lpstr>
      <vt:lpstr>Slide 9</vt:lpstr>
      <vt:lpstr>Genesis 1 - Manhood</vt:lpstr>
      <vt:lpstr>Genesis 1 - Manhood</vt:lpstr>
      <vt:lpstr>Slide 12</vt:lpstr>
      <vt:lpstr>Genesis 1 - Manhood</vt:lpstr>
      <vt:lpstr>Slide 14</vt:lpstr>
      <vt:lpstr>Slide 15</vt:lpstr>
      <vt:lpstr>Genesis 2 - Manhood</vt:lpstr>
      <vt:lpstr>Slide 17</vt:lpstr>
      <vt:lpstr>Slide 18</vt:lpstr>
      <vt:lpstr>Genesis 2 - Manhood</vt:lpstr>
      <vt:lpstr>Slide 20</vt:lpstr>
      <vt:lpstr>Genesis 2 - Manhood</vt:lpstr>
      <vt:lpstr>Slide 22</vt:lpstr>
      <vt:lpstr>Slide 23</vt:lpstr>
      <vt:lpstr>Genesis 2 - Manhood</vt:lpstr>
      <vt:lpstr>Slide 25</vt:lpstr>
      <vt:lpstr>Genesis 2 - Manhood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Console</cp:lastModifiedBy>
  <cp:revision>125</cp:revision>
  <dcterms:created xsi:type="dcterms:W3CDTF">2011-10-10T16:22:03Z</dcterms:created>
  <dcterms:modified xsi:type="dcterms:W3CDTF">2011-11-09T18:45:52Z</dcterms:modified>
</cp:coreProperties>
</file>